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5143500" cx="9144000"/>
  <p:notesSz cx="6858000" cy="9144000"/>
  <p:embeddedFontLst>
    <p:embeddedFont>
      <p:font typeface="Barlow"/>
      <p:regular r:id="rId28"/>
      <p:bold r:id="rId29"/>
      <p:italic r:id="rId30"/>
      <p:boldItalic r:id="rId31"/>
    </p:embeddedFont>
    <p:embeddedFont>
      <p:font typeface="Barlow Light"/>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Barlow-regular.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Barlow-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Barlow-boldItalic.fntdata"/><Relationship Id="rId30" Type="http://schemas.openxmlformats.org/officeDocument/2006/relationships/font" Target="fonts/Barlow-italic.fntdata"/><Relationship Id="rId11" Type="http://schemas.openxmlformats.org/officeDocument/2006/relationships/slide" Target="slides/slide7.xml"/><Relationship Id="rId33" Type="http://schemas.openxmlformats.org/officeDocument/2006/relationships/font" Target="fonts/BarlowLight-bold.fntdata"/><Relationship Id="rId10" Type="http://schemas.openxmlformats.org/officeDocument/2006/relationships/slide" Target="slides/slide6.xml"/><Relationship Id="rId32" Type="http://schemas.openxmlformats.org/officeDocument/2006/relationships/font" Target="fonts/BarlowLight-regular.fntdata"/><Relationship Id="rId13" Type="http://schemas.openxmlformats.org/officeDocument/2006/relationships/slide" Target="slides/slide9.xml"/><Relationship Id="rId35" Type="http://schemas.openxmlformats.org/officeDocument/2006/relationships/font" Target="fonts/BarlowLight-boldItalic.fntdata"/><Relationship Id="rId12" Type="http://schemas.openxmlformats.org/officeDocument/2006/relationships/slide" Target="slides/slide8.xml"/><Relationship Id="rId34" Type="http://schemas.openxmlformats.org/officeDocument/2006/relationships/font" Target="fonts/BarlowLight-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cf86379a7b_1_1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gcf86379a7b_1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cf86379a7b_1_1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gcf86379a7b_1_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cf86379a7b_1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gcf86379a7b_1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cf86379a7b_1_2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6" name="Google Shape;526;gcf86379a7b_1_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cf86379a7b_1_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9" name="Google Shape;559;gcf86379a7b_1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4" name="Google Shape;59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cf86379a7b_1_2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6" name="Google Shape;626;gcf86379a7b_1_2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cf86379a7b_1_3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1" name="Google Shape;661;gcf86379a7b_1_3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cf86379a7b_1_3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6" name="Google Shape;696;gcf86379a7b_1_3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3" name="Google Shape;70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0" name="Google Shape;71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8" name="Google Shape;72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9" name="Google Shape;74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855300" y="1363125"/>
            <a:ext cx="5110800" cy="24171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lt2"/>
              </a:buClr>
              <a:buSzPts val="4800"/>
              <a:buNone/>
              <a:defRPr sz="4800">
                <a:solidFill>
                  <a:schemeClr val="lt2"/>
                </a:solidFill>
              </a:defRPr>
            </a:lvl1pPr>
            <a:lvl2pPr lvl="1" algn="l">
              <a:lnSpc>
                <a:spcPct val="90000"/>
              </a:lnSpc>
              <a:spcBef>
                <a:spcPts val="0"/>
              </a:spcBef>
              <a:spcAft>
                <a:spcPts val="0"/>
              </a:spcAft>
              <a:buClr>
                <a:schemeClr val="lt2"/>
              </a:buClr>
              <a:buSzPts val="4800"/>
              <a:buNone/>
              <a:defRPr sz="4800">
                <a:solidFill>
                  <a:schemeClr val="lt2"/>
                </a:solidFill>
              </a:defRPr>
            </a:lvl2pPr>
            <a:lvl3pPr lvl="2" algn="l">
              <a:lnSpc>
                <a:spcPct val="90000"/>
              </a:lnSpc>
              <a:spcBef>
                <a:spcPts val="0"/>
              </a:spcBef>
              <a:spcAft>
                <a:spcPts val="0"/>
              </a:spcAft>
              <a:buClr>
                <a:schemeClr val="lt2"/>
              </a:buClr>
              <a:buSzPts val="4800"/>
              <a:buNone/>
              <a:defRPr sz="4800">
                <a:solidFill>
                  <a:schemeClr val="lt2"/>
                </a:solidFill>
              </a:defRPr>
            </a:lvl3pPr>
            <a:lvl4pPr lvl="3" algn="l">
              <a:lnSpc>
                <a:spcPct val="90000"/>
              </a:lnSpc>
              <a:spcBef>
                <a:spcPts val="0"/>
              </a:spcBef>
              <a:spcAft>
                <a:spcPts val="0"/>
              </a:spcAft>
              <a:buClr>
                <a:schemeClr val="lt2"/>
              </a:buClr>
              <a:buSzPts val="4800"/>
              <a:buNone/>
              <a:defRPr sz="4800">
                <a:solidFill>
                  <a:schemeClr val="lt2"/>
                </a:solidFill>
              </a:defRPr>
            </a:lvl4pPr>
            <a:lvl5pPr lvl="4" algn="l">
              <a:lnSpc>
                <a:spcPct val="90000"/>
              </a:lnSpc>
              <a:spcBef>
                <a:spcPts val="0"/>
              </a:spcBef>
              <a:spcAft>
                <a:spcPts val="0"/>
              </a:spcAft>
              <a:buClr>
                <a:schemeClr val="lt2"/>
              </a:buClr>
              <a:buSzPts val="4800"/>
              <a:buNone/>
              <a:defRPr sz="4800">
                <a:solidFill>
                  <a:schemeClr val="lt2"/>
                </a:solidFill>
              </a:defRPr>
            </a:lvl5pPr>
            <a:lvl6pPr lvl="5" algn="l">
              <a:lnSpc>
                <a:spcPct val="90000"/>
              </a:lnSpc>
              <a:spcBef>
                <a:spcPts val="0"/>
              </a:spcBef>
              <a:spcAft>
                <a:spcPts val="0"/>
              </a:spcAft>
              <a:buClr>
                <a:schemeClr val="lt2"/>
              </a:buClr>
              <a:buSzPts val="4800"/>
              <a:buNone/>
              <a:defRPr sz="4800">
                <a:solidFill>
                  <a:schemeClr val="lt2"/>
                </a:solidFill>
              </a:defRPr>
            </a:lvl6pPr>
            <a:lvl7pPr lvl="6" algn="l">
              <a:lnSpc>
                <a:spcPct val="90000"/>
              </a:lnSpc>
              <a:spcBef>
                <a:spcPts val="0"/>
              </a:spcBef>
              <a:spcAft>
                <a:spcPts val="0"/>
              </a:spcAft>
              <a:buClr>
                <a:schemeClr val="lt2"/>
              </a:buClr>
              <a:buSzPts val="4800"/>
              <a:buNone/>
              <a:defRPr sz="4800">
                <a:solidFill>
                  <a:schemeClr val="lt2"/>
                </a:solidFill>
              </a:defRPr>
            </a:lvl7pPr>
            <a:lvl8pPr lvl="7" algn="l">
              <a:lnSpc>
                <a:spcPct val="90000"/>
              </a:lnSpc>
              <a:spcBef>
                <a:spcPts val="0"/>
              </a:spcBef>
              <a:spcAft>
                <a:spcPts val="0"/>
              </a:spcAft>
              <a:buClr>
                <a:schemeClr val="lt2"/>
              </a:buClr>
              <a:buSzPts val="4800"/>
              <a:buNone/>
              <a:defRPr sz="4800">
                <a:solidFill>
                  <a:schemeClr val="lt2"/>
                </a:solidFill>
              </a:defRPr>
            </a:lvl8pPr>
            <a:lvl9pPr lvl="8" algn="l">
              <a:lnSpc>
                <a:spcPct val="90000"/>
              </a:lnSpc>
              <a:spcBef>
                <a:spcPts val="0"/>
              </a:spcBef>
              <a:spcAft>
                <a:spcPts val="0"/>
              </a:spcAft>
              <a:buClr>
                <a:schemeClr val="lt2"/>
              </a:buClr>
              <a:buSzPts val="4800"/>
              <a:buNone/>
              <a:defRPr sz="4800">
                <a:solidFill>
                  <a:schemeClr val="lt2"/>
                </a:solidFill>
              </a:defRPr>
            </a:lvl9pPr>
          </a:lstStyle>
          <a:p/>
        </p:txBody>
      </p:sp>
      <p:grpSp>
        <p:nvGrpSpPr>
          <p:cNvPr id="13" name="Google Shape;13;p2"/>
          <p:cNvGrpSpPr/>
          <p:nvPr/>
        </p:nvGrpSpPr>
        <p:grpSpPr>
          <a:xfrm>
            <a:off x="0" y="2550906"/>
            <a:ext cx="719125" cy="41700"/>
            <a:chOff x="0" y="2550906"/>
            <a:chExt cx="719125" cy="41700"/>
          </a:xfrm>
        </p:grpSpPr>
        <p:sp>
          <p:nvSpPr>
            <p:cNvPr id="14" name="Google Shape;14;p2"/>
            <p:cNvSpPr/>
            <p:nvPr/>
          </p:nvSpPr>
          <p:spPr>
            <a:xfrm>
              <a:off x="0" y="2550906"/>
              <a:ext cx="509100" cy="41700"/>
            </a:xfrm>
            <a:prstGeom prst="rect">
              <a:avLst/>
            </a:prstGeom>
            <a:gradFill>
              <a:gsLst>
                <a:gs pos="0">
                  <a:srgbClr val="FFFFFF">
                    <a:alpha val="29411"/>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a:off x="506425" y="2550906"/>
              <a:ext cx="212700" cy="41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16" name="Shape 16"/>
        <p:cNvGrpSpPr/>
        <p:nvPr/>
      </p:nvGrpSpPr>
      <p:grpSpPr>
        <a:xfrm>
          <a:off x="0" y="0"/>
          <a:ext cx="0" cy="0"/>
          <a:chOff x="0" y="0"/>
          <a:chExt cx="0" cy="0"/>
        </a:xfrm>
      </p:grpSpPr>
      <p:sp>
        <p:nvSpPr>
          <p:cNvPr id="17" name="Google Shape;17;p3"/>
          <p:cNvSpPr txBox="1"/>
          <p:nvPr>
            <p:ph type="title"/>
          </p:nvPr>
        </p:nvSpPr>
        <p:spPr>
          <a:xfrm>
            <a:off x="855300" y="836000"/>
            <a:ext cx="5307000" cy="3963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2400"/>
              <a:buNone/>
              <a:defRPr/>
            </a:lvl1pPr>
            <a:lvl2pPr lvl="1" algn="l">
              <a:lnSpc>
                <a:spcPct val="90000"/>
              </a:lnSpc>
              <a:spcBef>
                <a:spcPts val="0"/>
              </a:spcBef>
              <a:spcAft>
                <a:spcPts val="0"/>
              </a:spcAft>
              <a:buSzPts val="2400"/>
              <a:buNone/>
              <a:defRPr/>
            </a:lvl2pPr>
            <a:lvl3pPr lvl="2" algn="l">
              <a:lnSpc>
                <a:spcPct val="90000"/>
              </a:lnSpc>
              <a:spcBef>
                <a:spcPts val="0"/>
              </a:spcBef>
              <a:spcAft>
                <a:spcPts val="0"/>
              </a:spcAft>
              <a:buSzPts val="2400"/>
              <a:buNone/>
              <a:defRPr/>
            </a:lvl3pPr>
            <a:lvl4pPr lvl="3" algn="l">
              <a:lnSpc>
                <a:spcPct val="90000"/>
              </a:lnSpc>
              <a:spcBef>
                <a:spcPts val="0"/>
              </a:spcBef>
              <a:spcAft>
                <a:spcPts val="0"/>
              </a:spcAft>
              <a:buSzPts val="2400"/>
              <a:buNone/>
              <a:defRPr/>
            </a:lvl4pPr>
            <a:lvl5pPr lvl="4" algn="l">
              <a:lnSpc>
                <a:spcPct val="90000"/>
              </a:lnSpc>
              <a:spcBef>
                <a:spcPts val="0"/>
              </a:spcBef>
              <a:spcAft>
                <a:spcPts val="0"/>
              </a:spcAft>
              <a:buSzPts val="2400"/>
              <a:buNone/>
              <a:defRPr/>
            </a:lvl5pPr>
            <a:lvl6pPr lvl="5" algn="l">
              <a:lnSpc>
                <a:spcPct val="90000"/>
              </a:lnSpc>
              <a:spcBef>
                <a:spcPts val="0"/>
              </a:spcBef>
              <a:spcAft>
                <a:spcPts val="0"/>
              </a:spcAft>
              <a:buSzPts val="2400"/>
              <a:buNone/>
              <a:defRPr/>
            </a:lvl6pPr>
            <a:lvl7pPr lvl="6" algn="l">
              <a:lnSpc>
                <a:spcPct val="90000"/>
              </a:lnSpc>
              <a:spcBef>
                <a:spcPts val="0"/>
              </a:spcBef>
              <a:spcAft>
                <a:spcPts val="0"/>
              </a:spcAft>
              <a:buSzPts val="2400"/>
              <a:buNone/>
              <a:defRPr/>
            </a:lvl7pPr>
            <a:lvl8pPr lvl="7" algn="l">
              <a:lnSpc>
                <a:spcPct val="90000"/>
              </a:lnSpc>
              <a:spcBef>
                <a:spcPts val="0"/>
              </a:spcBef>
              <a:spcAft>
                <a:spcPts val="0"/>
              </a:spcAft>
              <a:buSzPts val="2400"/>
              <a:buNone/>
              <a:defRPr/>
            </a:lvl8pPr>
            <a:lvl9pPr lvl="8" algn="l">
              <a:lnSpc>
                <a:spcPct val="90000"/>
              </a:lnSpc>
              <a:spcBef>
                <a:spcPts val="0"/>
              </a:spcBef>
              <a:spcAft>
                <a:spcPts val="0"/>
              </a:spcAft>
              <a:buSzPts val="2400"/>
              <a:buNone/>
              <a:defRPr/>
            </a:lvl9pPr>
          </a:lstStyle>
          <a:p/>
        </p:txBody>
      </p:sp>
      <p:sp>
        <p:nvSpPr>
          <p:cNvPr id="18" name="Google Shape;18;p3"/>
          <p:cNvSpPr txBox="1"/>
          <p:nvPr>
            <p:ph idx="1" type="body"/>
          </p:nvPr>
        </p:nvSpPr>
        <p:spPr>
          <a:xfrm>
            <a:off x="855300" y="1353948"/>
            <a:ext cx="5307000" cy="3033900"/>
          </a:xfrm>
          <a:prstGeom prst="rect">
            <a:avLst/>
          </a:prstGeom>
          <a:noFill/>
          <a:ln>
            <a:noFill/>
          </a:ln>
        </p:spPr>
        <p:txBody>
          <a:bodyPr anchorCtr="0" anchor="t" bIns="0" lIns="0" spcFirstLastPara="1" rIns="0" wrap="square" tIns="0">
            <a:noAutofit/>
          </a:bodyPr>
          <a:lstStyle>
            <a:lvl1pPr indent="-381000" lvl="0" marL="457200" algn="l">
              <a:lnSpc>
                <a:spcPct val="115000"/>
              </a:lnSpc>
              <a:spcBef>
                <a:spcPts val="0"/>
              </a:spcBef>
              <a:spcAft>
                <a:spcPts val="0"/>
              </a:spcAft>
              <a:buSzPts val="2400"/>
              <a:buChar char="╸"/>
              <a:defRPr/>
            </a:lvl1pPr>
            <a:lvl2pPr indent="-381000" lvl="1" marL="914400" algn="l">
              <a:lnSpc>
                <a:spcPct val="115000"/>
              </a:lnSpc>
              <a:spcBef>
                <a:spcPts val="800"/>
              </a:spcBef>
              <a:spcAft>
                <a:spcPts val="0"/>
              </a:spcAft>
              <a:buSzPts val="2400"/>
              <a:buChar char="‧"/>
              <a:defRPr/>
            </a:lvl2pPr>
            <a:lvl3pPr indent="-381000" lvl="2" marL="1371600" algn="l">
              <a:lnSpc>
                <a:spcPct val="115000"/>
              </a:lnSpc>
              <a:spcBef>
                <a:spcPts val="800"/>
              </a:spcBef>
              <a:spcAft>
                <a:spcPts val="0"/>
              </a:spcAft>
              <a:buSzPts val="2400"/>
              <a:buChar char="‧"/>
              <a:defRPr/>
            </a:lvl3pPr>
            <a:lvl4pPr indent="-381000" lvl="3" marL="1828800" algn="l">
              <a:lnSpc>
                <a:spcPct val="115000"/>
              </a:lnSpc>
              <a:spcBef>
                <a:spcPts val="800"/>
              </a:spcBef>
              <a:spcAft>
                <a:spcPts val="0"/>
              </a:spcAft>
              <a:buSzPts val="2400"/>
              <a:buChar char="●"/>
              <a:defRPr/>
            </a:lvl4pPr>
            <a:lvl5pPr indent="-381000" lvl="4" marL="2286000" algn="l">
              <a:lnSpc>
                <a:spcPct val="115000"/>
              </a:lnSpc>
              <a:spcBef>
                <a:spcPts val="800"/>
              </a:spcBef>
              <a:spcAft>
                <a:spcPts val="0"/>
              </a:spcAft>
              <a:buSzPts val="2400"/>
              <a:buChar char="○"/>
              <a:defRPr/>
            </a:lvl5pPr>
            <a:lvl6pPr indent="-381000" lvl="5" marL="2743200" algn="l">
              <a:lnSpc>
                <a:spcPct val="115000"/>
              </a:lnSpc>
              <a:spcBef>
                <a:spcPts val="800"/>
              </a:spcBef>
              <a:spcAft>
                <a:spcPts val="0"/>
              </a:spcAft>
              <a:buSzPts val="2400"/>
              <a:buChar char="■"/>
              <a:defRPr/>
            </a:lvl6pPr>
            <a:lvl7pPr indent="-381000" lvl="6" marL="3200400" algn="l">
              <a:lnSpc>
                <a:spcPct val="115000"/>
              </a:lnSpc>
              <a:spcBef>
                <a:spcPts val="800"/>
              </a:spcBef>
              <a:spcAft>
                <a:spcPts val="0"/>
              </a:spcAft>
              <a:buSzPts val="2400"/>
              <a:buChar char="●"/>
              <a:defRPr/>
            </a:lvl7pPr>
            <a:lvl8pPr indent="-381000" lvl="7" marL="3657600" algn="l">
              <a:lnSpc>
                <a:spcPct val="115000"/>
              </a:lnSpc>
              <a:spcBef>
                <a:spcPts val="800"/>
              </a:spcBef>
              <a:spcAft>
                <a:spcPts val="0"/>
              </a:spcAft>
              <a:buSzPts val="2400"/>
              <a:buChar char="○"/>
              <a:defRPr/>
            </a:lvl8pPr>
            <a:lvl9pPr indent="-381000" lvl="8" marL="4114800" algn="l">
              <a:lnSpc>
                <a:spcPct val="115000"/>
              </a:lnSpc>
              <a:spcBef>
                <a:spcPts val="800"/>
              </a:spcBef>
              <a:spcAft>
                <a:spcPts val="800"/>
              </a:spcAft>
              <a:buSzPts val="2400"/>
              <a:buChar char="■"/>
              <a:defRPr/>
            </a:lvl9pPr>
          </a:lstStyle>
          <a:p/>
        </p:txBody>
      </p:sp>
      <p:sp>
        <p:nvSpPr>
          <p:cNvPr id="19" name="Google Shape;19;p3"/>
          <p:cNvSpPr txBox="1"/>
          <p:nvPr>
            <p:ph idx="12" type="sldNum"/>
          </p:nvPr>
        </p:nvSpPr>
        <p:spPr>
          <a:xfrm>
            <a:off x="8693400" y="4749850"/>
            <a:ext cx="450600" cy="3471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9pPr>
          </a:lstStyle>
          <a:p>
            <a:pPr indent="0" lvl="0" marL="0" rtl="0" algn="ctr">
              <a:spcBef>
                <a:spcPts val="0"/>
              </a:spcBef>
              <a:spcAft>
                <a:spcPts val="0"/>
              </a:spcAft>
              <a:buNone/>
            </a:pPr>
            <a:fld id="{00000000-1234-1234-1234-123412341234}" type="slidenum">
              <a:rPr lang="en"/>
              <a:t>‹#›</a:t>
            </a:fld>
            <a:endParaRPr/>
          </a:p>
        </p:txBody>
      </p:sp>
      <p:grpSp>
        <p:nvGrpSpPr>
          <p:cNvPr id="20" name="Google Shape;20;p3"/>
          <p:cNvGrpSpPr/>
          <p:nvPr/>
        </p:nvGrpSpPr>
        <p:grpSpPr>
          <a:xfrm>
            <a:off x="0" y="1120426"/>
            <a:ext cx="719125" cy="41709"/>
            <a:chOff x="0" y="1120426"/>
            <a:chExt cx="719125" cy="41709"/>
          </a:xfrm>
        </p:grpSpPr>
        <p:sp>
          <p:nvSpPr>
            <p:cNvPr id="21" name="Google Shape;21;p3"/>
            <p:cNvSpPr/>
            <p:nvPr/>
          </p:nvSpPr>
          <p:spPr>
            <a:xfrm>
              <a:off x="0" y="1120426"/>
              <a:ext cx="509100" cy="41700"/>
            </a:xfrm>
            <a:prstGeom prst="rect">
              <a:avLst/>
            </a:prstGeom>
            <a:gradFill>
              <a:gsLst>
                <a:gs pos="0">
                  <a:srgbClr val="FFFFFF">
                    <a:alpha val="29411"/>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
            <p:cNvSpPr/>
            <p:nvPr/>
          </p:nvSpPr>
          <p:spPr>
            <a:xfrm>
              <a:off x="506425" y="1120435"/>
              <a:ext cx="212700" cy="41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Subtitle">
    <p:spTree>
      <p:nvGrpSpPr>
        <p:cNvPr id="23" name="Shape 23"/>
        <p:cNvGrpSpPr/>
        <p:nvPr/>
      </p:nvGrpSpPr>
      <p:grpSpPr>
        <a:xfrm>
          <a:off x="0" y="0"/>
          <a:ext cx="0" cy="0"/>
          <a:chOff x="0" y="0"/>
          <a:chExt cx="0" cy="0"/>
        </a:xfrm>
      </p:grpSpPr>
      <p:sp>
        <p:nvSpPr>
          <p:cNvPr id="24" name="Google Shape;24;p4"/>
          <p:cNvSpPr txBox="1"/>
          <p:nvPr>
            <p:ph type="ctrTitle"/>
          </p:nvPr>
        </p:nvSpPr>
        <p:spPr>
          <a:xfrm>
            <a:off x="855300" y="1534047"/>
            <a:ext cx="5110800" cy="11598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3600"/>
              <a:buNone/>
              <a:defRPr sz="3600"/>
            </a:lvl1pPr>
            <a:lvl2pPr lvl="1" algn="l">
              <a:lnSpc>
                <a:spcPct val="90000"/>
              </a:lnSpc>
              <a:spcBef>
                <a:spcPts val="0"/>
              </a:spcBef>
              <a:spcAft>
                <a:spcPts val="0"/>
              </a:spcAft>
              <a:buSzPts val="3600"/>
              <a:buNone/>
              <a:defRPr sz="3600"/>
            </a:lvl2pPr>
            <a:lvl3pPr lvl="2" algn="l">
              <a:lnSpc>
                <a:spcPct val="90000"/>
              </a:lnSpc>
              <a:spcBef>
                <a:spcPts val="0"/>
              </a:spcBef>
              <a:spcAft>
                <a:spcPts val="0"/>
              </a:spcAft>
              <a:buSzPts val="3600"/>
              <a:buNone/>
              <a:defRPr sz="3600"/>
            </a:lvl3pPr>
            <a:lvl4pPr lvl="3" algn="l">
              <a:lnSpc>
                <a:spcPct val="90000"/>
              </a:lnSpc>
              <a:spcBef>
                <a:spcPts val="0"/>
              </a:spcBef>
              <a:spcAft>
                <a:spcPts val="0"/>
              </a:spcAft>
              <a:buSzPts val="3600"/>
              <a:buNone/>
              <a:defRPr sz="3600"/>
            </a:lvl4pPr>
            <a:lvl5pPr lvl="4" algn="l">
              <a:lnSpc>
                <a:spcPct val="90000"/>
              </a:lnSpc>
              <a:spcBef>
                <a:spcPts val="0"/>
              </a:spcBef>
              <a:spcAft>
                <a:spcPts val="0"/>
              </a:spcAft>
              <a:buSzPts val="3600"/>
              <a:buNone/>
              <a:defRPr sz="3600"/>
            </a:lvl5pPr>
            <a:lvl6pPr lvl="5" algn="l">
              <a:lnSpc>
                <a:spcPct val="90000"/>
              </a:lnSpc>
              <a:spcBef>
                <a:spcPts val="0"/>
              </a:spcBef>
              <a:spcAft>
                <a:spcPts val="0"/>
              </a:spcAft>
              <a:buSzPts val="3600"/>
              <a:buNone/>
              <a:defRPr sz="3600"/>
            </a:lvl6pPr>
            <a:lvl7pPr lvl="6" algn="l">
              <a:lnSpc>
                <a:spcPct val="90000"/>
              </a:lnSpc>
              <a:spcBef>
                <a:spcPts val="0"/>
              </a:spcBef>
              <a:spcAft>
                <a:spcPts val="0"/>
              </a:spcAft>
              <a:buSzPts val="3600"/>
              <a:buNone/>
              <a:defRPr sz="3600"/>
            </a:lvl7pPr>
            <a:lvl8pPr lvl="7" algn="l">
              <a:lnSpc>
                <a:spcPct val="90000"/>
              </a:lnSpc>
              <a:spcBef>
                <a:spcPts val="0"/>
              </a:spcBef>
              <a:spcAft>
                <a:spcPts val="0"/>
              </a:spcAft>
              <a:buSzPts val="3600"/>
              <a:buNone/>
              <a:defRPr sz="3600"/>
            </a:lvl8pPr>
            <a:lvl9pPr lvl="8" algn="l">
              <a:lnSpc>
                <a:spcPct val="90000"/>
              </a:lnSpc>
              <a:spcBef>
                <a:spcPts val="0"/>
              </a:spcBef>
              <a:spcAft>
                <a:spcPts val="0"/>
              </a:spcAft>
              <a:buSzPts val="3600"/>
              <a:buNone/>
              <a:defRPr sz="3600"/>
            </a:lvl9pPr>
          </a:lstStyle>
          <a:p/>
        </p:txBody>
      </p:sp>
      <p:sp>
        <p:nvSpPr>
          <p:cNvPr id="25" name="Google Shape;25;p4"/>
          <p:cNvSpPr txBox="1"/>
          <p:nvPr>
            <p:ph idx="1" type="subTitle"/>
          </p:nvPr>
        </p:nvSpPr>
        <p:spPr>
          <a:xfrm>
            <a:off x="855300" y="2714552"/>
            <a:ext cx="5110800" cy="4281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2"/>
              </a:buClr>
              <a:buSzPts val="2400"/>
              <a:buNone/>
              <a:defRPr>
                <a:solidFill>
                  <a:schemeClr val="lt2"/>
                </a:solidFill>
              </a:defRPr>
            </a:lvl1pPr>
            <a:lvl2pPr lvl="1" algn="l">
              <a:lnSpc>
                <a:spcPct val="115000"/>
              </a:lnSpc>
              <a:spcBef>
                <a:spcPts val="800"/>
              </a:spcBef>
              <a:spcAft>
                <a:spcPts val="0"/>
              </a:spcAft>
              <a:buClr>
                <a:schemeClr val="lt2"/>
              </a:buClr>
              <a:buSzPts val="3000"/>
              <a:buNone/>
              <a:defRPr sz="3000">
                <a:solidFill>
                  <a:schemeClr val="lt2"/>
                </a:solidFill>
              </a:defRPr>
            </a:lvl2pPr>
            <a:lvl3pPr lvl="2" algn="l">
              <a:lnSpc>
                <a:spcPct val="115000"/>
              </a:lnSpc>
              <a:spcBef>
                <a:spcPts val="800"/>
              </a:spcBef>
              <a:spcAft>
                <a:spcPts val="0"/>
              </a:spcAft>
              <a:buClr>
                <a:schemeClr val="lt2"/>
              </a:buClr>
              <a:buSzPts val="3000"/>
              <a:buNone/>
              <a:defRPr sz="3000">
                <a:solidFill>
                  <a:schemeClr val="lt2"/>
                </a:solidFill>
              </a:defRPr>
            </a:lvl3pPr>
            <a:lvl4pPr lvl="3" algn="l">
              <a:lnSpc>
                <a:spcPct val="115000"/>
              </a:lnSpc>
              <a:spcBef>
                <a:spcPts val="800"/>
              </a:spcBef>
              <a:spcAft>
                <a:spcPts val="0"/>
              </a:spcAft>
              <a:buClr>
                <a:schemeClr val="lt2"/>
              </a:buClr>
              <a:buSzPts val="3000"/>
              <a:buNone/>
              <a:defRPr sz="3000">
                <a:solidFill>
                  <a:schemeClr val="lt2"/>
                </a:solidFill>
              </a:defRPr>
            </a:lvl4pPr>
            <a:lvl5pPr lvl="4" algn="l">
              <a:lnSpc>
                <a:spcPct val="115000"/>
              </a:lnSpc>
              <a:spcBef>
                <a:spcPts val="800"/>
              </a:spcBef>
              <a:spcAft>
                <a:spcPts val="0"/>
              </a:spcAft>
              <a:buClr>
                <a:schemeClr val="lt2"/>
              </a:buClr>
              <a:buSzPts val="3000"/>
              <a:buNone/>
              <a:defRPr sz="3000">
                <a:solidFill>
                  <a:schemeClr val="lt2"/>
                </a:solidFill>
              </a:defRPr>
            </a:lvl5pPr>
            <a:lvl6pPr lvl="5" algn="l">
              <a:lnSpc>
                <a:spcPct val="115000"/>
              </a:lnSpc>
              <a:spcBef>
                <a:spcPts val="800"/>
              </a:spcBef>
              <a:spcAft>
                <a:spcPts val="0"/>
              </a:spcAft>
              <a:buClr>
                <a:schemeClr val="lt2"/>
              </a:buClr>
              <a:buSzPts val="3000"/>
              <a:buNone/>
              <a:defRPr sz="3000">
                <a:solidFill>
                  <a:schemeClr val="lt2"/>
                </a:solidFill>
              </a:defRPr>
            </a:lvl6pPr>
            <a:lvl7pPr lvl="6" algn="l">
              <a:lnSpc>
                <a:spcPct val="115000"/>
              </a:lnSpc>
              <a:spcBef>
                <a:spcPts val="800"/>
              </a:spcBef>
              <a:spcAft>
                <a:spcPts val="0"/>
              </a:spcAft>
              <a:buClr>
                <a:schemeClr val="lt2"/>
              </a:buClr>
              <a:buSzPts val="3000"/>
              <a:buNone/>
              <a:defRPr sz="3000">
                <a:solidFill>
                  <a:schemeClr val="lt2"/>
                </a:solidFill>
              </a:defRPr>
            </a:lvl7pPr>
            <a:lvl8pPr lvl="7" algn="l">
              <a:lnSpc>
                <a:spcPct val="115000"/>
              </a:lnSpc>
              <a:spcBef>
                <a:spcPts val="800"/>
              </a:spcBef>
              <a:spcAft>
                <a:spcPts val="0"/>
              </a:spcAft>
              <a:buClr>
                <a:schemeClr val="lt2"/>
              </a:buClr>
              <a:buSzPts val="3000"/>
              <a:buNone/>
              <a:defRPr sz="3000">
                <a:solidFill>
                  <a:schemeClr val="lt2"/>
                </a:solidFill>
              </a:defRPr>
            </a:lvl8pPr>
            <a:lvl9pPr lvl="8" algn="l">
              <a:lnSpc>
                <a:spcPct val="115000"/>
              </a:lnSpc>
              <a:spcBef>
                <a:spcPts val="800"/>
              </a:spcBef>
              <a:spcAft>
                <a:spcPts val="800"/>
              </a:spcAft>
              <a:buClr>
                <a:schemeClr val="lt2"/>
              </a:buClr>
              <a:buSzPts val="3000"/>
              <a:buNone/>
              <a:defRPr sz="3000">
                <a:solidFill>
                  <a:schemeClr val="lt2"/>
                </a:solidFill>
              </a:defRPr>
            </a:lvl9pPr>
          </a:lstStyle>
          <a:p/>
        </p:txBody>
      </p:sp>
      <p:grpSp>
        <p:nvGrpSpPr>
          <p:cNvPr id="26" name="Google Shape;26;p4"/>
          <p:cNvGrpSpPr/>
          <p:nvPr/>
        </p:nvGrpSpPr>
        <p:grpSpPr>
          <a:xfrm>
            <a:off x="0" y="2550906"/>
            <a:ext cx="719125" cy="41700"/>
            <a:chOff x="0" y="2550906"/>
            <a:chExt cx="719125" cy="41700"/>
          </a:xfrm>
        </p:grpSpPr>
        <p:sp>
          <p:nvSpPr>
            <p:cNvPr id="27" name="Google Shape;27;p4"/>
            <p:cNvSpPr/>
            <p:nvPr/>
          </p:nvSpPr>
          <p:spPr>
            <a:xfrm>
              <a:off x="0" y="2550906"/>
              <a:ext cx="509100" cy="41700"/>
            </a:xfrm>
            <a:prstGeom prst="rect">
              <a:avLst/>
            </a:prstGeom>
            <a:gradFill>
              <a:gsLst>
                <a:gs pos="0">
                  <a:srgbClr val="FFFFFF">
                    <a:alpha val="29411"/>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4"/>
            <p:cNvSpPr/>
            <p:nvPr/>
          </p:nvSpPr>
          <p:spPr>
            <a:xfrm>
              <a:off x="506425" y="2550906"/>
              <a:ext cx="212700" cy="41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 name="Shape 29"/>
        <p:cNvGrpSpPr/>
        <p:nvPr/>
      </p:nvGrpSpPr>
      <p:grpSpPr>
        <a:xfrm>
          <a:off x="0" y="0"/>
          <a:ext cx="0" cy="0"/>
          <a:chOff x="0" y="0"/>
          <a:chExt cx="0" cy="0"/>
        </a:xfrm>
      </p:grpSpPr>
      <p:sp>
        <p:nvSpPr>
          <p:cNvPr id="30" name="Google Shape;30;p5"/>
          <p:cNvSpPr txBox="1"/>
          <p:nvPr>
            <p:ph idx="12" type="sldNum"/>
          </p:nvPr>
        </p:nvSpPr>
        <p:spPr>
          <a:xfrm>
            <a:off x="8693400" y="4749850"/>
            <a:ext cx="450600" cy="3471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9pPr>
          </a:lstStyle>
          <a:p>
            <a:pPr indent="0" lvl="0" marL="0" rtl="0" algn="ctr">
              <a:spcBef>
                <a:spcPts val="0"/>
              </a:spcBef>
              <a:spcAft>
                <a:spcPts val="0"/>
              </a:spcAft>
              <a:buNone/>
            </a:pPr>
            <a:fld id="{00000000-1234-1234-1234-123412341234}" type="slidenum">
              <a:rPr lang="en"/>
              <a:t>‹#›</a:t>
            </a:fld>
            <a:endParaRPr/>
          </a:p>
        </p:txBody>
      </p:sp>
      <p:grpSp>
        <p:nvGrpSpPr>
          <p:cNvPr id="31" name="Google Shape;31;p5"/>
          <p:cNvGrpSpPr/>
          <p:nvPr/>
        </p:nvGrpSpPr>
        <p:grpSpPr>
          <a:xfrm>
            <a:off x="0" y="2550906"/>
            <a:ext cx="719125" cy="41700"/>
            <a:chOff x="0" y="2550906"/>
            <a:chExt cx="719125" cy="41700"/>
          </a:xfrm>
        </p:grpSpPr>
        <p:sp>
          <p:nvSpPr>
            <p:cNvPr id="32" name="Google Shape;32;p5"/>
            <p:cNvSpPr/>
            <p:nvPr/>
          </p:nvSpPr>
          <p:spPr>
            <a:xfrm>
              <a:off x="0" y="2550906"/>
              <a:ext cx="509100" cy="41700"/>
            </a:xfrm>
            <a:prstGeom prst="rect">
              <a:avLst/>
            </a:prstGeom>
            <a:gradFill>
              <a:gsLst>
                <a:gs pos="0">
                  <a:srgbClr val="FFFFFF">
                    <a:alpha val="29411"/>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5"/>
            <p:cNvSpPr/>
            <p:nvPr/>
          </p:nvSpPr>
          <p:spPr>
            <a:xfrm>
              <a:off x="506425" y="2550906"/>
              <a:ext cx="212700" cy="41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4" name="Shape 34"/>
        <p:cNvGrpSpPr/>
        <p:nvPr/>
      </p:nvGrpSpPr>
      <p:grpSpPr>
        <a:xfrm>
          <a:off x="0" y="0"/>
          <a:ext cx="0" cy="0"/>
          <a:chOff x="0" y="0"/>
          <a:chExt cx="0" cy="0"/>
        </a:xfrm>
      </p:grpSpPr>
      <p:sp>
        <p:nvSpPr>
          <p:cNvPr id="35" name="Google Shape;35;p6"/>
          <p:cNvSpPr txBox="1"/>
          <p:nvPr>
            <p:ph type="title"/>
          </p:nvPr>
        </p:nvSpPr>
        <p:spPr>
          <a:xfrm>
            <a:off x="855300" y="836000"/>
            <a:ext cx="5307000" cy="3963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2400"/>
              <a:buNone/>
              <a:defRPr/>
            </a:lvl1pPr>
            <a:lvl2pPr lvl="1" algn="l">
              <a:lnSpc>
                <a:spcPct val="90000"/>
              </a:lnSpc>
              <a:spcBef>
                <a:spcPts val="0"/>
              </a:spcBef>
              <a:spcAft>
                <a:spcPts val="0"/>
              </a:spcAft>
              <a:buSzPts val="2400"/>
              <a:buNone/>
              <a:defRPr/>
            </a:lvl2pPr>
            <a:lvl3pPr lvl="2" algn="l">
              <a:lnSpc>
                <a:spcPct val="90000"/>
              </a:lnSpc>
              <a:spcBef>
                <a:spcPts val="0"/>
              </a:spcBef>
              <a:spcAft>
                <a:spcPts val="0"/>
              </a:spcAft>
              <a:buSzPts val="2400"/>
              <a:buNone/>
              <a:defRPr/>
            </a:lvl3pPr>
            <a:lvl4pPr lvl="3" algn="l">
              <a:lnSpc>
                <a:spcPct val="90000"/>
              </a:lnSpc>
              <a:spcBef>
                <a:spcPts val="0"/>
              </a:spcBef>
              <a:spcAft>
                <a:spcPts val="0"/>
              </a:spcAft>
              <a:buSzPts val="2400"/>
              <a:buNone/>
              <a:defRPr/>
            </a:lvl4pPr>
            <a:lvl5pPr lvl="4" algn="l">
              <a:lnSpc>
                <a:spcPct val="90000"/>
              </a:lnSpc>
              <a:spcBef>
                <a:spcPts val="0"/>
              </a:spcBef>
              <a:spcAft>
                <a:spcPts val="0"/>
              </a:spcAft>
              <a:buSzPts val="2400"/>
              <a:buNone/>
              <a:defRPr/>
            </a:lvl5pPr>
            <a:lvl6pPr lvl="5" algn="l">
              <a:lnSpc>
                <a:spcPct val="90000"/>
              </a:lnSpc>
              <a:spcBef>
                <a:spcPts val="0"/>
              </a:spcBef>
              <a:spcAft>
                <a:spcPts val="0"/>
              </a:spcAft>
              <a:buSzPts val="2400"/>
              <a:buNone/>
              <a:defRPr/>
            </a:lvl6pPr>
            <a:lvl7pPr lvl="6" algn="l">
              <a:lnSpc>
                <a:spcPct val="90000"/>
              </a:lnSpc>
              <a:spcBef>
                <a:spcPts val="0"/>
              </a:spcBef>
              <a:spcAft>
                <a:spcPts val="0"/>
              </a:spcAft>
              <a:buSzPts val="2400"/>
              <a:buNone/>
              <a:defRPr/>
            </a:lvl7pPr>
            <a:lvl8pPr lvl="7" algn="l">
              <a:lnSpc>
                <a:spcPct val="90000"/>
              </a:lnSpc>
              <a:spcBef>
                <a:spcPts val="0"/>
              </a:spcBef>
              <a:spcAft>
                <a:spcPts val="0"/>
              </a:spcAft>
              <a:buSzPts val="2400"/>
              <a:buNone/>
              <a:defRPr/>
            </a:lvl8pPr>
            <a:lvl9pPr lvl="8" algn="l">
              <a:lnSpc>
                <a:spcPct val="90000"/>
              </a:lnSpc>
              <a:spcBef>
                <a:spcPts val="0"/>
              </a:spcBef>
              <a:spcAft>
                <a:spcPts val="0"/>
              </a:spcAft>
              <a:buSzPts val="2400"/>
              <a:buNone/>
              <a:defRPr/>
            </a:lvl9pPr>
          </a:lstStyle>
          <a:p/>
        </p:txBody>
      </p:sp>
      <p:sp>
        <p:nvSpPr>
          <p:cNvPr id="36" name="Google Shape;36;p6"/>
          <p:cNvSpPr txBox="1"/>
          <p:nvPr>
            <p:ph idx="1" type="body"/>
          </p:nvPr>
        </p:nvSpPr>
        <p:spPr>
          <a:xfrm>
            <a:off x="855275" y="1353950"/>
            <a:ext cx="2479500" cy="3418200"/>
          </a:xfrm>
          <a:prstGeom prst="rect">
            <a:avLst/>
          </a:prstGeom>
          <a:noFill/>
          <a:ln>
            <a:noFill/>
          </a:ln>
        </p:spPr>
        <p:txBody>
          <a:bodyPr anchorCtr="0" anchor="t" bIns="0" lIns="0" spcFirstLastPara="1" rIns="0" wrap="square" tIns="0">
            <a:no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800"/>
              </a:spcBef>
              <a:spcAft>
                <a:spcPts val="0"/>
              </a:spcAft>
              <a:buSzPts val="2000"/>
              <a:buChar char="‧"/>
              <a:defRPr sz="2000"/>
            </a:lvl2pPr>
            <a:lvl3pPr indent="-355600" lvl="2" marL="1371600" algn="l">
              <a:lnSpc>
                <a:spcPct val="115000"/>
              </a:lnSpc>
              <a:spcBef>
                <a:spcPts val="800"/>
              </a:spcBef>
              <a:spcAft>
                <a:spcPts val="0"/>
              </a:spcAft>
              <a:buSzPts val="2000"/>
              <a:buChar char="‧"/>
              <a:defRPr sz="2000"/>
            </a:lvl3pPr>
            <a:lvl4pPr indent="-355600" lvl="3" marL="1828800" algn="l">
              <a:lnSpc>
                <a:spcPct val="115000"/>
              </a:lnSpc>
              <a:spcBef>
                <a:spcPts val="800"/>
              </a:spcBef>
              <a:spcAft>
                <a:spcPts val="0"/>
              </a:spcAft>
              <a:buSzPts val="2000"/>
              <a:buChar char="●"/>
              <a:defRPr sz="2000"/>
            </a:lvl4pPr>
            <a:lvl5pPr indent="-355600" lvl="4" marL="2286000" algn="l">
              <a:lnSpc>
                <a:spcPct val="115000"/>
              </a:lnSpc>
              <a:spcBef>
                <a:spcPts val="800"/>
              </a:spcBef>
              <a:spcAft>
                <a:spcPts val="0"/>
              </a:spcAft>
              <a:buSzPts val="2000"/>
              <a:buChar char="○"/>
              <a:defRPr sz="2000"/>
            </a:lvl5pPr>
            <a:lvl6pPr indent="-355600" lvl="5" marL="2743200" algn="l">
              <a:lnSpc>
                <a:spcPct val="115000"/>
              </a:lnSpc>
              <a:spcBef>
                <a:spcPts val="800"/>
              </a:spcBef>
              <a:spcAft>
                <a:spcPts val="0"/>
              </a:spcAft>
              <a:buSzPts val="2000"/>
              <a:buChar char="■"/>
              <a:defRPr sz="2000"/>
            </a:lvl6pPr>
            <a:lvl7pPr indent="-355600" lvl="6" marL="3200400" algn="l">
              <a:lnSpc>
                <a:spcPct val="115000"/>
              </a:lnSpc>
              <a:spcBef>
                <a:spcPts val="800"/>
              </a:spcBef>
              <a:spcAft>
                <a:spcPts val="0"/>
              </a:spcAft>
              <a:buSzPts val="2000"/>
              <a:buChar char="●"/>
              <a:defRPr sz="2000"/>
            </a:lvl7pPr>
            <a:lvl8pPr indent="-355600" lvl="7" marL="3657600" algn="l">
              <a:lnSpc>
                <a:spcPct val="115000"/>
              </a:lnSpc>
              <a:spcBef>
                <a:spcPts val="800"/>
              </a:spcBef>
              <a:spcAft>
                <a:spcPts val="0"/>
              </a:spcAft>
              <a:buSzPts val="2000"/>
              <a:buChar char="○"/>
              <a:defRPr sz="2000"/>
            </a:lvl8pPr>
            <a:lvl9pPr indent="-355600" lvl="8" marL="4114800" algn="l">
              <a:lnSpc>
                <a:spcPct val="115000"/>
              </a:lnSpc>
              <a:spcBef>
                <a:spcPts val="800"/>
              </a:spcBef>
              <a:spcAft>
                <a:spcPts val="800"/>
              </a:spcAft>
              <a:buSzPts val="2000"/>
              <a:buChar char="■"/>
              <a:defRPr sz="2000"/>
            </a:lvl9pPr>
          </a:lstStyle>
          <a:p/>
        </p:txBody>
      </p:sp>
      <p:sp>
        <p:nvSpPr>
          <p:cNvPr id="37" name="Google Shape;37;p6"/>
          <p:cNvSpPr txBox="1"/>
          <p:nvPr>
            <p:ph idx="2" type="body"/>
          </p:nvPr>
        </p:nvSpPr>
        <p:spPr>
          <a:xfrm>
            <a:off x="3682698" y="1353950"/>
            <a:ext cx="2479500" cy="3418200"/>
          </a:xfrm>
          <a:prstGeom prst="rect">
            <a:avLst/>
          </a:prstGeom>
          <a:noFill/>
          <a:ln>
            <a:noFill/>
          </a:ln>
        </p:spPr>
        <p:txBody>
          <a:bodyPr anchorCtr="0" anchor="t" bIns="0" lIns="0" spcFirstLastPara="1" rIns="0" wrap="square" tIns="0">
            <a:noAutofit/>
          </a:bodyPr>
          <a:lstStyle>
            <a:lvl1pPr indent="-355600" lvl="0" marL="457200" algn="l">
              <a:lnSpc>
                <a:spcPct val="115000"/>
              </a:lnSpc>
              <a:spcBef>
                <a:spcPts val="0"/>
              </a:spcBef>
              <a:spcAft>
                <a:spcPts val="0"/>
              </a:spcAft>
              <a:buSzPts val="2000"/>
              <a:buChar char="╸"/>
              <a:defRPr sz="2000"/>
            </a:lvl1pPr>
            <a:lvl2pPr indent="-355600" lvl="1" marL="914400" algn="l">
              <a:lnSpc>
                <a:spcPct val="115000"/>
              </a:lnSpc>
              <a:spcBef>
                <a:spcPts val="800"/>
              </a:spcBef>
              <a:spcAft>
                <a:spcPts val="0"/>
              </a:spcAft>
              <a:buSzPts val="2000"/>
              <a:buChar char="‧"/>
              <a:defRPr sz="2000"/>
            </a:lvl2pPr>
            <a:lvl3pPr indent="-355600" lvl="2" marL="1371600" algn="l">
              <a:lnSpc>
                <a:spcPct val="115000"/>
              </a:lnSpc>
              <a:spcBef>
                <a:spcPts val="800"/>
              </a:spcBef>
              <a:spcAft>
                <a:spcPts val="0"/>
              </a:spcAft>
              <a:buSzPts val="2000"/>
              <a:buChar char="‧"/>
              <a:defRPr sz="2000"/>
            </a:lvl3pPr>
            <a:lvl4pPr indent="-355600" lvl="3" marL="1828800" algn="l">
              <a:lnSpc>
                <a:spcPct val="115000"/>
              </a:lnSpc>
              <a:spcBef>
                <a:spcPts val="800"/>
              </a:spcBef>
              <a:spcAft>
                <a:spcPts val="0"/>
              </a:spcAft>
              <a:buSzPts val="2000"/>
              <a:buChar char="●"/>
              <a:defRPr sz="2000"/>
            </a:lvl4pPr>
            <a:lvl5pPr indent="-355600" lvl="4" marL="2286000" algn="l">
              <a:lnSpc>
                <a:spcPct val="115000"/>
              </a:lnSpc>
              <a:spcBef>
                <a:spcPts val="800"/>
              </a:spcBef>
              <a:spcAft>
                <a:spcPts val="0"/>
              </a:spcAft>
              <a:buSzPts val="2000"/>
              <a:buChar char="○"/>
              <a:defRPr sz="2000"/>
            </a:lvl5pPr>
            <a:lvl6pPr indent="-355600" lvl="5" marL="2743200" algn="l">
              <a:lnSpc>
                <a:spcPct val="115000"/>
              </a:lnSpc>
              <a:spcBef>
                <a:spcPts val="800"/>
              </a:spcBef>
              <a:spcAft>
                <a:spcPts val="0"/>
              </a:spcAft>
              <a:buSzPts val="2000"/>
              <a:buChar char="■"/>
              <a:defRPr sz="2000"/>
            </a:lvl6pPr>
            <a:lvl7pPr indent="-355600" lvl="6" marL="3200400" algn="l">
              <a:lnSpc>
                <a:spcPct val="115000"/>
              </a:lnSpc>
              <a:spcBef>
                <a:spcPts val="800"/>
              </a:spcBef>
              <a:spcAft>
                <a:spcPts val="0"/>
              </a:spcAft>
              <a:buSzPts val="2000"/>
              <a:buChar char="●"/>
              <a:defRPr sz="2000"/>
            </a:lvl7pPr>
            <a:lvl8pPr indent="-355600" lvl="7" marL="3657600" algn="l">
              <a:lnSpc>
                <a:spcPct val="115000"/>
              </a:lnSpc>
              <a:spcBef>
                <a:spcPts val="800"/>
              </a:spcBef>
              <a:spcAft>
                <a:spcPts val="0"/>
              </a:spcAft>
              <a:buSzPts val="2000"/>
              <a:buChar char="○"/>
              <a:defRPr sz="2000"/>
            </a:lvl8pPr>
            <a:lvl9pPr indent="-355600" lvl="8" marL="4114800" algn="l">
              <a:lnSpc>
                <a:spcPct val="115000"/>
              </a:lnSpc>
              <a:spcBef>
                <a:spcPts val="800"/>
              </a:spcBef>
              <a:spcAft>
                <a:spcPts val="800"/>
              </a:spcAft>
              <a:buSzPts val="2000"/>
              <a:buChar char="■"/>
              <a:defRPr sz="2000"/>
            </a:lvl9pPr>
          </a:lstStyle>
          <a:p/>
        </p:txBody>
      </p:sp>
      <p:sp>
        <p:nvSpPr>
          <p:cNvPr id="38" name="Google Shape;38;p6"/>
          <p:cNvSpPr txBox="1"/>
          <p:nvPr>
            <p:ph idx="12" type="sldNum"/>
          </p:nvPr>
        </p:nvSpPr>
        <p:spPr>
          <a:xfrm>
            <a:off x="8693400" y="4749850"/>
            <a:ext cx="450600" cy="3471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9pPr>
          </a:lstStyle>
          <a:p>
            <a:pPr indent="0" lvl="0" marL="0" rtl="0" algn="ctr">
              <a:spcBef>
                <a:spcPts val="0"/>
              </a:spcBef>
              <a:spcAft>
                <a:spcPts val="0"/>
              </a:spcAft>
              <a:buNone/>
            </a:pPr>
            <a:fld id="{00000000-1234-1234-1234-123412341234}" type="slidenum">
              <a:rPr lang="en"/>
              <a:t>‹#›</a:t>
            </a:fld>
            <a:endParaRPr/>
          </a:p>
        </p:txBody>
      </p:sp>
      <p:grpSp>
        <p:nvGrpSpPr>
          <p:cNvPr id="39" name="Google Shape;39;p6"/>
          <p:cNvGrpSpPr/>
          <p:nvPr/>
        </p:nvGrpSpPr>
        <p:grpSpPr>
          <a:xfrm>
            <a:off x="0" y="1120426"/>
            <a:ext cx="719125" cy="41709"/>
            <a:chOff x="0" y="1120426"/>
            <a:chExt cx="719125" cy="41709"/>
          </a:xfrm>
        </p:grpSpPr>
        <p:sp>
          <p:nvSpPr>
            <p:cNvPr id="40" name="Google Shape;40;p6"/>
            <p:cNvSpPr/>
            <p:nvPr/>
          </p:nvSpPr>
          <p:spPr>
            <a:xfrm>
              <a:off x="0" y="1120426"/>
              <a:ext cx="509100" cy="41700"/>
            </a:xfrm>
            <a:prstGeom prst="rect">
              <a:avLst/>
            </a:prstGeom>
            <a:gradFill>
              <a:gsLst>
                <a:gs pos="0">
                  <a:srgbClr val="FFFFFF">
                    <a:alpha val="29411"/>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6"/>
            <p:cNvSpPr/>
            <p:nvPr/>
          </p:nvSpPr>
          <p:spPr>
            <a:xfrm>
              <a:off x="506425" y="1120435"/>
              <a:ext cx="212700" cy="41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gradFill>
          <a:gsLst>
            <a:gs pos="0">
              <a:schemeClr val="accent1"/>
            </a:gs>
            <a:gs pos="100000">
              <a:schemeClr val="accent2"/>
            </a:gs>
          </a:gsLst>
          <a:path path="circle">
            <a:fillToRect l="100%" t="100%"/>
          </a:path>
          <a:tileRect b="-100%" r="-100%"/>
        </a:gradFill>
      </p:bgPr>
    </p:bg>
    <p:spTree>
      <p:nvGrpSpPr>
        <p:cNvPr id="42" name="Shape 42"/>
        <p:cNvGrpSpPr/>
        <p:nvPr/>
      </p:nvGrpSpPr>
      <p:grpSpPr>
        <a:xfrm>
          <a:off x="0" y="0"/>
          <a:ext cx="0" cy="0"/>
          <a:chOff x="0" y="0"/>
          <a:chExt cx="0" cy="0"/>
        </a:xfrm>
      </p:grpSpPr>
      <p:sp>
        <p:nvSpPr>
          <p:cNvPr id="43" name="Google Shape;43;p7"/>
          <p:cNvSpPr txBox="1"/>
          <p:nvPr>
            <p:ph idx="1" type="body"/>
          </p:nvPr>
        </p:nvSpPr>
        <p:spPr>
          <a:xfrm>
            <a:off x="855300" y="2161800"/>
            <a:ext cx="5307000" cy="819900"/>
          </a:xfrm>
          <a:prstGeom prst="rect">
            <a:avLst/>
          </a:prstGeom>
          <a:noFill/>
          <a:ln>
            <a:noFill/>
          </a:ln>
          <a:effectLst>
            <a:outerShdw blurRad="14288" rotWithShape="0" algn="bl" dir="16560000" dist="9525">
              <a:schemeClr val="accent1"/>
            </a:outerShdw>
          </a:effectLst>
        </p:spPr>
        <p:txBody>
          <a:bodyPr anchorCtr="0" anchor="ctr" bIns="0" lIns="0" spcFirstLastPara="1" rIns="0" wrap="square" tIns="0">
            <a:noAutofit/>
          </a:bodyPr>
          <a:lstStyle>
            <a:lvl1pPr indent="-419100" lvl="0" marL="457200" algn="l">
              <a:lnSpc>
                <a:spcPct val="115000"/>
              </a:lnSpc>
              <a:spcBef>
                <a:spcPts val="0"/>
              </a:spcBef>
              <a:spcAft>
                <a:spcPts val="0"/>
              </a:spcAft>
              <a:buClr>
                <a:schemeClr val="accent5"/>
              </a:buClr>
              <a:buSzPts val="3000"/>
              <a:buFont typeface="Barlow"/>
              <a:buChar char="╸"/>
              <a:defRPr b="1" i="1" sz="3000">
                <a:solidFill>
                  <a:schemeClr val="accent5"/>
                </a:solidFill>
                <a:latin typeface="Barlow"/>
                <a:ea typeface="Barlow"/>
                <a:cs typeface="Barlow"/>
                <a:sym typeface="Barlow"/>
              </a:defRPr>
            </a:lvl1pPr>
            <a:lvl2pPr indent="-419100" lvl="1" marL="914400" algn="l">
              <a:lnSpc>
                <a:spcPct val="115000"/>
              </a:lnSpc>
              <a:spcBef>
                <a:spcPts val="800"/>
              </a:spcBef>
              <a:spcAft>
                <a:spcPts val="0"/>
              </a:spcAft>
              <a:buClr>
                <a:schemeClr val="accent5"/>
              </a:buClr>
              <a:buSzPts val="3000"/>
              <a:buFont typeface="Barlow"/>
              <a:buChar char="‧"/>
              <a:defRPr b="1" i="1" sz="3000">
                <a:solidFill>
                  <a:schemeClr val="accent5"/>
                </a:solidFill>
                <a:latin typeface="Barlow"/>
                <a:ea typeface="Barlow"/>
                <a:cs typeface="Barlow"/>
                <a:sym typeface="Barlow"/>
              </a:defRPr>
            </a:lvl2pPr>
            <a:lvl3pPr indent="-419100" lvl="2" marL="1371600" algn="l">
              <a:lnSpc>
                <a:spcPct val="115000"/>
              </a:lnSpc>
              <a:spcBef>
                <a:spcPts val="800"/>
              </a:spcBef>
              <a:spcAft>
                <a:spcPts val="0"/>
              </a:spcAft>
              <a:buClr>
                <a:schemeClr val="accent5"/>
              </a:buClr>
              <a:buSzPts val="3000"/>
              <a:buFont typeface="Barlow"/>
              <a:buChar char="‧"/>
              <a:defRPr b="1" i="1" sz="3000">
                <a:solidFill>
                  <a:schemeClr val="accent5"/>
                </a:solidFill>
                <a:latin typeface="Barlow"/>
                <a:ea typeface="Barlow"/>
                <a:cs typeface="Barlow"/>
                <a:sym typeface="Barlow"/>
              </a:defRPr>
            </a:lvl3pPr>
            <a:lvl4pPr indent="-419100" lvl="3" marL="1828800" algn="l">
              <a:lnSpc>
                <a:spcPct val="115000"/>
              </a:lnSpc>
              <a:spcBef>
                <a:spcPts val="800"/>
              </a:spcBef>
              <a:spcAft>
                <a:spcPts val="0"/>
              </a:spcAft>
              <a:buClr>
                <a:schemeClr val="accent5"/>
              </a:buClr>
              <a:buSzPts val="3000"/>
              <a:buFont typeface="Barlow"/>
              <a:buChar char="●"/>
              <a:defRPr b="1" i="1" sz="3000">
                <a:solidFill>
                  <a:schemeClr val="accent5"/>
                </a:solidFill>
                <a:latin typeface="Barlow"/>
                <a:ea typeface="Barlow"/>
                <a:cs typeface="Barlow"/>
                <a:sym typeface="Barlow"/>
              </a:defRPr>
            </a:lvl4pPr>
            <a:lvl5pPr indent="-419100" lvl="4" marL="2286000" algn="l">
              <a:lnSpc>
                <a:spcPct val="115000"/>
              </a:lnSpc>
              <a:spcBef>
                <a:spcPts val="800"/>
              </a:spcBef>
              <a:spcAft>
                <a:spcPts val="0"/>
              </a:spcAft>
              <a:buClr>
                <a:schemeClr val="accent5"/>
              </a:buClr>
              <a:buSzPts val="3000"/>
              <a:buFont typeface="Barlow"/>
              <a:buChar char="○"/>
              <a:defRPr b="1" i="1" sz="3000">
                <a:solidFill>
                  <a:schemeClr val="accent5"/>
                </a:solidFill>
                <a:latin typeface="Barlow"/>
                <a:ea typeface="Barlow"/>
                <a:cs typeface="Barlow"/>
                <a:sym typeface="Barlow"/>
              </a:defRPr>
            </a:lvl5pPr>
            <a:lvl6pPr indent="-419100" lvl="5" marL="2743200" algn="l">
              <a:lnSpc>
                <a:spcPct val="115000"/>
              </a:lnSpc>
              <a:spcBef>
                <a:spcPts val="800"/>
              </a:spcBef>
              <a:spcAft>
                <a:spcPts val="0"/>
              </a:spcAft>
              <a:buClr>
                <a:schemeClr val="accent5"/>
              </a:buClr>
              <a:buSzPts val="3000"/>
              <a:buFont typeface="Barlow"/>
              <a:buChar char="■"/>
              <a:defRPr b="1" i="1" sz="3000">
                <a:solidFill>
                  <a:schemeClr val="accent5"/>
                </a:solidFill>
                <a:latin typeface="Barlow"/>
                <a:ea typeface="Barlow"/>
                <a:cs typeface="Barlow"/>
                <a:sym typeface="Barlow"/>
              </a:defRPr>
            </a:lvl6pPr>
            <a:lvl7pPr indent="-419100" lvl="6" marL="3200400" algn="l">
              <a:lnSpc>
                <a:spcPct val="115000"/>
              </a:lnSpc>
              <a:spcBef>
                <a:spcPts val="800"/>
              </a:spcBef>
              <a:spcAft>
                <a:spcPts val="0"/>
              </a:spcAft>
              <a:buClr>
                <a:schemeClr val="accent5"/>
              </a:buClr>
              <a:buSzPts val="3000"/>
              <a:buFont typeface="Barlow"/>
              <a:buChar char="●"/>
              <a:defRPr b="1" i="1" sz="3000">
                <a:solidFill>
                  <a:schemeClr val="accent5"/>
                </a:solidFill>
                <a:latin typeface="Barlow"/>
                <a:ea typeface="Barlow"/>
                <a:cs typeface="Barlow"/>
                <a:sym typeface="Barlow"/>
              </a:defRPr>
            </a:lvl7pPr>
            <a:lvl8pPr indent="-419100" lvl="7" marL="3657600" algn="l">
              <a:lnSpc>
                <a:spcPct val="115000"/>
              </a:lnSpc>
              <a:spcBef>
                <a:spcPts val="800"/>
              </a:spcBef>
              <a:spcAft>
                <a:spcPts val="0"/>
              </a:spcAft>
              <a:buClr>
                <a:schemeClr val="accent5"/>
              </a:buClr>
              <a:buSzPts val="3000"/>
              <a:buFont typeface="Barlow"/>
              <a:buChar char="○"/>
              <a:defRPr b="1" i="1" sz="3000">
                <a:solidFill>
                  <a:schemeClr val="accent5"/>
                </a:solidFill>
                <a:latin typeface="Barlow"/>
                <a:ea typeface="Barlow"/>
                <a:cs typeface="Barlow"/>
                <a:sym typeface="Barlow"/>
              </a:defRPr>
            </a:lvl8pPr>
            <a:lvl9pPr indent="-419100" lvl="8" marL="4114800" algn="l">
              <a:lnSpc>
                <a:spcPct val="115000"/>
              </a:lnSpc>
              <a:spcBef>
                <a:spcPts val="800"/>
              </a:spcBef>
              <a:spcAft>
                <a:spcPts val="800"/>
              </a:spcAft>
              <a:buClr>
                <a:schemeClr val="accent5"/>
              </a:buClr>
              <a:buSzPts val="3000"/>
              <a:buFont typeface="Barlow"/>
              <a:buChar char="■"/>
              <a:defRPr b="1" i="1" sz="3000">
                <a:solidFill>
                  <a:schemeClr val="accent5"/>
                </a:solidFill>
                <a:latin typeface="Barlow"/>
                <a:ea typeface="Barlow"/>
                <a:cs typeface="Barlow"/>
                <a:sym typeface="Barlow"/>
              </a:defRPr>
            </a:lvl9pPr>
          </a:lstStyle>
          <a:p/>
        </p:txBody>
      </p:sp>
      <p:sp>
        <p:nvSpPr>
          <p:cNvPr id="44" name="Google Shape;44;p7"/>
          <p:cNvSpPr txBox="1"/>
          <p:nvPr>
            <p:ph idx="12" type="sldNum"/>
          </p:nvPr>
        </p:nvSpPr>
        <p:spPr>
          <a:xfrm>
            <a:off x="8693400" y="4749850"/>
            <a:ext cx="450600" cy="3471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9pPr>
          </a:lstStyle>
          <a:p>
            <a:pPr indent="0" lvl="0" marL="0" rtl="0" algn="ctr">
              <a:spcBef>
                <a:spcPts val="0"/>
              </a:spcBef>
              <a:spcAft>
                <a:spcPts val="0"/>
              </a:spcAft>
              <a:buNone/>
            </a:pPr>
            <a:fld id="{00000000-1234-1234-1234-123412341234}" type="slidenum">
              <a:rPr lang="en"/>
              <a:t>‹#›</a:t>
            </a:fld>
            <a:endParaRPr/>
          </a:p>
        </p:txBody>
      </p:sp>
      <p:sp>
        <p:nvSpPr>
          <p:cNvPr id="45" name="Google Shape;45;p7"/>
          <p:cNvSpPr/>
          <p:nvPr/>
        </p:nvSpPr>
        <p:spPr>
          <a:xfrm>
            <a:off x="0" y="2550906"/>
            <a:ext cx="509100" cy="41700"/>
          </a:xfrm>
          <a:prstGeom prst="rect">
            <a:avLst/>
          </a:prstGeom>
          <a:gradFill>
            <a:gsLst>
              <a:gs pos="0">
                <a:srgbClr val="FFFFFF">
                  <a:alpha val="29411"/>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Arial"/>
              <a:ea typeface="Arial"/>
              <a:cs typeface="Arial"/>
              <a:sym typeface="Arial"/>
            </a:endParaRPr>
          </a:p>
        </p:txBody>
      </p:sp>
      <p:sp>
        <p:nvSpPr>
          <p:cNvPr id="46" name="Google Shape;46;p7"/>
          <p:cNvSpPr/>
          <p:nvPr/>
        </p:nvSpPr>
        <p:spPr>
          <a:xfrm>
            <a:off x="506425" y="2550906"/>
            <a:ext cx="212700" cy="41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 + 3 columns">
    <p:spTree>
      <p:nvGrpSpPr>
        <p:cNvPr id="47" name="Shape 47"/>
        <p:cNvGrpSpPr/>
        <p:nvPr/>
      </p:nvGrpSpPr>
      <p:grpSpPr>
        <a:xfrm>
          <a:off x="0" y="0"/>
          <a:ext cx="0" cy="0"/>
          <a:chOff x="0" y="0"/>
          <a:chExt cx="0" cy="0"/>
        </a:xfrm>
      </p:grpSpPr>
      <p:sp>
        <p:nvSpPr>
          <p:cNvPr id="48" name="Google Shape;48;p8"/>
          <p:cNvSpPr txBox="1"/>
          <p:nvPr>
            <p:ph type="title"/>
          </p:nvPr>
        </p:nvSpPr>
        <p:spPr>
          <a:xfrm>
            <a:off x="855300" y="836000"/>
            <a:ext cx="7433400" cy="3963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2400"/>
              <a:buNone/>
              <a:defRPr/>
            </a:lvl1pPr>
            <a:lvl2pPr lvl="1" algn="l">
              <a:lnSpc>
                <a:spcPct val="90000"/>
              </a:lnSpc>
              <a:spcBef>
                <a:spcPts val="0"/>
              </a:spcBef>
              <a:spcAft>
                <a:spcPts val="0"/>
              </a:spcAft>
              <a:buSzPts val="2400"/>
              <a:buNone/>
              <a:defRPr/>
            </a:lvl2pPr>
            <a:lvl3pPr lvl="2" algn="l">
              <a:lnSpc>
                <a:spcPct val="90000"/>
              </a:lnSpc>
              <a:spcBef>
                <a:spcPts val="0"/>
              </a:spcBef>
              <a:spcAft>
                <a:spcPts val="0"/>
              </a:spcAft>
              <a:buSzPts val="2400"/>
              <a:buNone/>
              <a:defRPr/>
            </a:lvl3pPr>
            <a:lvl4pPr lvl="3" algn="l">
              <a:lnSpc>
                <a:spcPct val="90000"/>
              </a:lnSpc>
              <a:spcBef>
                <a:spcPts val="0"/>
              </a:spcBef>
              <a:spcAft>
                <a:spcPts val="0"/>
              </a:spcAft>
              <a:buSzPts val="2400"/>
              <a:buNone/>
              <a:defRPr/>
            </a:lvl4pPr>
            <a:lvl5pPr lvl="4" algn="l">
              <a:lnSpc>
                <a:spcPct val="90000"/>
              </a:lnSpc>
              <a:spcBef>
                <a:spcPts val="0"/>
              </a:spcBef>
              <a:spcAft>
                <a:spcPts val="0"/>
              </a:spcAft>
              <a:buSzPts val="2400"/>
              <a:buNone/>
              <a:defRPr/>
            </a:lvl5pPr>
            <a:lvl6pPr lvl="5" algn="l">
              <a:lnSpc>
                <a:spcPct val="90000"/>
              </a:lnSpc>
              <a:spcBef>
                <a:spcPts val="0"/>
              </a:spcBef>
              <a:spcAft>
                <a:spcPts val="0"/>
              </a:spcAft>
              <a:buSzPts val="2400"/>
              <a:buNone/>
              <a:defRPr/>
            </a:lvl6pPr>
            <a:lvl7pPr lvl="6" algn="l">
              <a:lnSpc>
                <a:spcPct val="90000"/>
              </a:lnSpc>
              <a:spcBef>
                <a:spcPts val="0"/>
              </a:spcBef>
              <a:spcAft>
                <a:spcPts val="0"/>
              </a:spcAft>
              <a:buSzPts val="2400"/>
              <a:buNone/>
              <a:defRPr/>
            </a:lvl7pPr>
            <a:lvl8pPr lvl="7" algn="l">
              <a:lnSpc>
                <a:spcPct val="90000"/>
              </a:lnSpc>
              <a:spcBef>
                <a:spcPts val="0"/>
              </a:spcBef>
              <a:spcAft>
                <a:spcPts val="0"/>
              </a:spcAft>
              <a:buSzPts val="2400"/>
              <a:buNone/>
              <a:defRPr/>
            </a:lvl8pPr>
            <a:lvl9pPr lvl="8" algn="l">
              <a:lnSpc>
                <a:spcPct val="90000"/>
              </a:lnSpc>
              <a:spcBef>
                <a:spcPts val="0"/>
              </a:spcBef>
              <a:spcAft>
                <a:spcPts val="0"/>
              </a:spcAft>
              <a:buSzPts val="2400"/>
              <a:buNone/>
              <a:defRPr/>
            </a:lvl9pPr>
          </a:lstStyle>
          <a:p/>
        </p:txBody>
      </p:sp>
      <p:sp>
        <p:nvSpPr>
          <p:cNvPr id="49" name="Google Shape;49;p8"/>
          <p:cNvSpPr txBox="1"/>
          <p:nvPr>
            <p:ph idx="1" type="body"/>
          </p:nvPr>
        </p:nvSpPr>
        <p:spPr>
          <a:xfrm>
            <a:off x="855300" y="1353950"/>
            <a:ext cx="2315700" cy="34182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0"/>
              </a:spcBef>
              <a:spcAft>
                <a:spcPts val="0"/>
              </a:spcAft>
              <a:buSzPts val="1800"/>
              <a:buChar char="╸"/>
              <a:defRPr sz="1800"/>
            </a:lvl1pPr>
            <a:lvl2pPr indent="-342900" lvl="1" marL="914400" algn="l">
              <a:lnSpc>
                <a:spcPct val="115000"/>
              </a:lnSpc>
              <a:spcBef>
                <a:spcPts val="800"/>
              </a:spcBef>
              <a:spcAft>
                <a:spcPts val="0"/>
              </a:spcAft>
              <a:buSzPts val="1800"/>
              <a:buChar char="‧"/>
              <a:defRPr sz="1800"/>
            </a:lvl2pPr>
            <a:lvl3pPr indent="-342900" lvl="2" marL="1371600" algn="l">
              <a:lnSpc>
                <a:spcPct val="115000"/>
              </a:lnSpc>
              <a:spcBef>
                <a:spcPts val="800"/>
              </a:spcBef>
              <a:spcAft>
                <a:spcPts val="0"/>
              </a:spcAft>
              <a:buSzPts val="1800"/>
              <a:buChar char="‧"/>
              <a:defRPr sz="1800"/>
            </a:lvl3pPr>
            <a:lvl4pPr indent="-342900" lvl="3" marL="1828800" algn="l">
              <a:lnSpc>
                <a:spcPct val="115000"/>
              </a:lnSpc>
              <a:spcBef>
                <a:spcPts val="800"/>
              </a:spcBef>
              <a:spcAft>
                <a:spcPts val="0"/>
              </a:spcAft>
              <a:buSzPts val="1800"/>
              <a:buChar char="●"/>
              <a:defRPr sz="1800"/>
            </a:lvl4pPr>
            <a:lvl5pPr indent="-342900" lvl="4" marL="2286000" algn="l">
              <a:lnSpc>
                <a:spcPct val="115000"/>
              </a:lnSpc>
              <a:spcBef>
                <a:spcPts val="800"/>
              </a:spcBef>
              <a:spcAft>
                <a:spcPts val="0"/>
              </a:spcAft>
              <a:buSzPts val="1800"/>
              <a:buChar char="○"/>
              <a:defRPr sz="1800"/>
            </a:lvl5pPr>
            <a:lvl6pPr indent="-342900" lvl="5" marL="2743200" algn="l">
              <a:lnSpc>
                <a:spcPct val="115000"/>
              </a:lnSpc>
              <a:spcBef>
                <a:spcPts val="800"/>
              </a:spcBef>
              <a:spcAft>
                <a:spcPts val="0"/>
              </a:spcAft>
              <a:buSzPts val="1800"/>
              <a:buChar char="■"/>
              <a:defRPr sz="1800"/>
            </a:lvl6pPr>
            <a:lvl7pPr indent="-342900" lvl="6" marL="3200400" algn="l">
              <a:lnSpc>
                <a:spcPct val="115000"/>
              </a:lnSpc>
              <a:spcBef>
                <a:spcPts val="800"/>
              </a:spcBef>
              <a:spcAft>
                <a:spcPts val="0"/>
              </a:spcAft>
              <a:buSzPts val="1800"/>
              <a:buChar char="●"/>
              <a:defRPr sz="1800"/>
            </a:lvl7pPr>
            <a:lvl8pPr indent="-342900" lvl="7" marL="3657600" algn="l">
              <a:lnSpc>
                <a:spcPct val="115000"/>
              </a:lnSpc>
              <a:spcBef>
                <a:spcPts val="800"/>
              </a:spcBef>
              <a:spcAft>
                <a:spcPts val="0"/>
              </a:spcAft>
              <a:buSzPts val="1800"/>
              <a:buChar char="○"/>
              <a:defRPr sz="1800"/>
            </a:lvl8pPr>
            <a:lvl9pPr indent="-342900" lvl="8" marL="4114800" algn="l">
              <a:lnSpc>
                <a:spcPct val="115000"/>
              </a:lnSpc>
              <a:spcBef>
                <a:spcPts val="800"/>
              </a:spcBef>
              <a:spcAft>
                <a:spcPts val="800"/>
              </a:spcAft>
              <a:buSzPts val="1800"/>
              <a:buChar char="■"/>
              <a:defRPr sz="1800"/>
            </a:lvl9pPr>
          </a:lstStyle>
          <a:p/>
        </p:txBody>
      </p:sp>
      <p:sp>
        <p:nvSpPr>
          <p:cNvPr id="50" name="Google Shape;50;p8"/>
          <p:cNvSpPr txBox="1"/>
          <p:nvPr>
            <p:ph idx="2" type="body"/>
          </p:nvPr>
        </p:nvSpPr>
        <p:spPr>
          <a:xfrm>
            <a:off x="3414196" y="1353950"/>
            <a:ext cx="2315700" cy="34182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0"/>
              </a:spcBef>
              <a:spcAft>
                <a:spcPts val="0"/>
              </a:spcAft>
              <a:buSzPts val="1800"/>
              <a:buChar char="╸"/>
              <a:defRPr sz="1800"/>
            </a:lvl1pPr>
            <a:lvl2pPr indent="-342900" lvl="1" marL="914400" algn="l">
              <a:lnSpc>
                <a:spcPct val="115000"/>
              </a:lnSpc>
              <a:spcBef>
                <a:spcPts val="800"/>
              </a:spcBef>
              <a:spcAft>
                <a:spcPts val="0"/>
              </a:spcAft>
              <a:buSzPts val="1800"/>
              <a:buChar char="‧"/>
              <a:defRPr sz="1800"/>
            </a:lvl2pPr>
            <a:lvl3pPr indent="-342900" lvl="2" marL="1371600" algn="l">
              <a:lnSpc>
                <a:spcPct val="115000"/>
              </a:lnSpc>
              <a:spcBef>
                <a:spcPts val="800"/>
              </a:spcBef>
              <a:spcAft>
                <a:spcPts val="0"/>
              </a:spcAft>
              <a:buSzPts val="1800"/>
              <a:buChar char="‧"/>
              <a:defRPr sz="1800"/>
            </a:lvl3pPr>
            <a:lvl4pPr indent="-342900" lvl="3" marL="1828800" algn="l">
              <a:lnSpc>
                <a:spcPct val="115000"/>
              </a:lnSpc>
              <a:spcBef>
                <a:spcPts val="800"/>
              </a:spcBef>
              <a:spcAft>
                <a:spcPts val="0"/>
              </a:spcAft>
              <a:buSzPts val="1800"/>
              <a:buChar char="●"/>
              <a:defRPr sz="1800"/>
            </a:lvl4pPr>
            <a:lvl5pPr indent="-342900" lvl="4" marL="2286000" algn="l">
              <a:lnSpc>
                <a:spcPct val="115000"/>
              </a:lnSpc>
              <a:spcBef>
                <a:spcPts val="800"/>
              </a:spcBef>
              <a:spcAft>
                <a:spcPts val="0"/>
              </a:spcAft>
              <a:buSzPts val="1800"/>
              <a:buChar char="○"/>
              <a:defRPr sz="1800"/>
            </a:lvl5pPr>
            <a:lvl6pPr indent="-342900" lvl="5" marL="2743200" algn="l">
              <a:lnSpc>
                <a:spcPct val="115000"/>
              </a:lnSpc>
              <a:spcBef>
                <a:spcPts val="800"/>
              </a:spcBef>
              <a:spcAft>
                <a:spcPts val="0"/>
              </a:spcAft>
              <a:buSzPts val="1800"/>
              <a:buChar char="■"/>
              <a:defRPr sz="1800"/>
            </a:lvl6pPr>
            <a:lvl7pPr indent="-342900" lvl="6" marL="3200400" algn="l">
              <a:lnSpc>
                <a:spcPct val="115000"/>
              </a:lnSpc>
              <a:spcBef>
                <a:spcPts val="800"/>
              </a:spcBef>
              <a:spcAft>
                <a:spcPts val="0"/>
              </a:spcAft>
              <a:buSzPts val="1800"/>
              <a:buChar char="●"/>
              <a:defRPr sz="1800"/>
            </a:lvl7pPr>
            <a:lvl8pPr indent="-342900" lvl="7" marL="3657600" algn="l">
              <a:lnSpc>
                <a:spcPct val="115000"/>
              </a:lnSpc>
              <a:spcBef>
                <a:spcPts val="800"/>
              </a:spcBef>
              <a:spcAft>
                <a:spcPts val="0"/>
              </a:spcAft>
              <a:buSzPts val="1800"/>
              <a:buChar char="○"/>
              <a:defRPr sz="1800"/>
            </a:lvl8pPr>
            <a:lvl9pPr indent="-342900" lvl="8" marL="4114800" algn="l">
              <a:lnSpc>
                <a:spcPct val="115000"/>
              </a:lnSpc>
              <a:spcBef>
                <a:spcPts val="800"/>
              </a:spcBef>
              <a:spcAft>
                <a:spcPts val="800"/>
              </a:spcAft>
              <a:buSzPts val="1800"/>
              <a:buChar char="■"/>
              <a:defRPr sz="1800"/>
            </a:lvl9pPr>
          </a:lstStyle>
          <a:p/>
        </p:txBody>
      </p:sp>
      <p:sp>
        <p:nvSpPr>
          <p:cNvPr id="51" name="Google Shape;51;p8"/>
          <p:cNvSpPr txBox="1"/>
          <p:nvPr>
            <p:ph idx="3" type="body"/>
          </p:nvPr>
        </p:nvSpPr>
        <p:spPr>
          <a:xfrm>
            <a:off x="5973091" y="1353950"/>
            <a:ext cx="2315700" cy="34182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0"/>
              </a:spcBef>
              <a:spcAft>
                <a:spcPts val="0"/>
              </a:spcAft>
              <a:buSzPts val="1800"/>
              <a:buChar char="╸"/>
              <a:defRPr sz="1800"/>
            </a:lvl1pPr>
            <a:lvl2pPr indent="-342900" lvl="1" marL="914400" algn="l">
              <a:lnSpc>
                <a:spcPct val="115000"/>
              </a:lnSpc>
              <a:spcBef>
                <a:spcPts val="800"/>
              </a:spcBef>
              <a:spcAft>
                <a:spcPts val="0"/>
              </a:spcAft>
              <a:buSzPts val="1800"/>
              <a:buChar char="‧"/>
              <a:defRPr sz="1800"/>
            </a:lvl2pPr>
            <a:lvl3pPr indent="-342900" lvl="2" marL="1371600" algn="l">
              <a:lnSpc>
                <a:spcPct val="115000"/>
              </a:lnSpc>
              <a:spcBef>
                <a:spcPts val="800"/>
              </a:spcBef>
              <a:spcAft>
                <a:spcPts val="0"/>
              </a:spcAft>
              <a:buSzPts val="1800"/>
              <a:buChar char="‧"/>
              <a:defRPr sz="1800"/>
            </a:lvl3pPr>
            <a:lvl4pPr indent="-342900" lvl="3" marL="1828800" algn="l">
              <a:lnSpc>
                <a:spcPct val="115000"/>
              </a:lnSpc>
              <a:spcBef>
                <a:spcPts val="800"/>
              </a:spcBef>
              <a:spcAft>
                <a:spcPts val="0"/>
              </a:spcAft>
              <a:buSzPts val="1800"/>
              <a:buChar char="●"/>
              <a:defRPr sz="1800"/>
            </a:lvl4pPr>
            <a:lvl5pPr indent="-342900" lvl="4" marL="2286000" algn="l">
              <a:lnSpc>
                <a:spcPct val="115000"/>
              </a:lnSpc>
              <a:spcBef>
                <a:spcPts val="800"/>
              </a:spcBef>
              <a:spcAft>
                <a:spcPts val="0"/>
              </a:spcAft>
              <a:buSzPts val="1800"/>
              <a:buChar char="○"/>
              <a:defRPr sz="1800"/>
            </a:lvl5pPr>
            <a:lvl6pPr indent="-342900" lvl="5" marL="2743200" algn="l">
              <a:lnSpc>
                <a:spcPct val="115000"/>
              </a:lnSpc>
              <a:spcBef>
                <a:spcPts val="800"/>
              </a:spcBef>
              <a:spcAft>
                <a:spcPts val="0"/>
              </a:spcAft>
              <a:buSzPts val="1800"/>
              <a:buChar char="■"/>
              <a:defRPr sz="1800"/>
            </a:lvl6pPr>
            <a:lvl7pPr indent="-342900" lvl="6" marL="3200400" algn="l">
              <a:lnSpc>
                <a:spcPct val="115000"/>
              </a:lnSpc>
              <a:spcBef>
                <a:spcPts val="800"/>
              </a:spcBef>
              <a:spcAft>
                <a:spcPts val="0"/>
              </a:spcAft>
              <a:buSzPts val="1800"/>
              <a:buChar char="●"/>
              <a:defRPr sz="1800"/>
            </a:lvl7pPr>
            <a:lvl8pPr indent="-342900" lvl="7" marL="3657600" algn="l">
              <a:lnSpc>
                <a:spcPct val="115000"/>
              </a:lnSpc>
              <a:spcBef>
                <a:spcPts val="800"/>
              </a:spcBef>
              <a:spcAft>
                <a:spcPts val="0"/>
              </a:spcAft>
              <a:buSzPts val="1800"/>
              <a:buChar char="○"/>
              <a:defRPr sz="1800"/>
            </a:lvl8pPr>
            <a:lvl9pPr indent="-342900" lvl="8" marL="4114800" algn="l">
              <a:lnSpc>
                <a:spcPct val="115000"/>
              </a:lnSpc>
              <a:spcBef>
                <a:spcPts val="800"/>
              </a:spcBef>
              <a:spcAft>
                <a:spcPts val="800"/>
              </a:spcAft>
              <a:buSzPts val="1800"/>
              <a:buChar char="■"/>
              <a:defRPr sz="1800"/>
            </a:lvl9pPr>
          </a:lstStyle>
          <a:p/>
        </p:txBody>
      </p:sp>
      <p:sp>
        <p:nvSpPr>
          <p:cNvPr id="52" name="Google Shape;52;p8"/>
          <p:cNvSpPr txBox="1"/>
          <p:nvPr>
            <p:ph idx="12" type="sldNum"/>
          </p:nvPr>
        </p:nvSpPr>
        <p:spPr>
          <a:xfrm>
            <a:off x="8693400" y="4749850"/>
            <a:ext cx="450600" cy="3471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9pPr>
          </a:lstStyle>
          <a:p>
            <a:pPr indent="0" lvl="0" marL="0" rtl="0" algn="ctr">
              <a:spcBef>
                <a:spcPts val="0"/>
              </a:spcBef>
              <a:spcAft>
                <a:spcPts val="0"/>
              </a:spcAft>
              <a:buNone/>
            </a:pPr>
            <a:fld id="{00000000-1234-1234-1234-123412341234}" type="slidenum">
              <a:rPr lang="en"/>
              <a:t>‹#›</a:t>
            </a:fld>
            <a:endParaRPr/>
          </a:p>
        </p:txBody>
      </p:sp>
      <p:grpSp>
        <p:nvGrpSpPr>
          <p:cNvPr id="53" name="Google Shape;53;p8"/>
          <p:cNvGrpSpPr/>
          <p:nvPr/>
        </p:nvGrpSpPr>
        <p:grpSpPr>
          <a:xfrm>
            <a:off x="0" y="1120426"/>
            <a:ext cx="719125" cy="41709"/>
            <a:chOff x="0" y="1120426"/>
            <a:chExt cx="719125" cy="41709"/>
          </a:xfrm>
        </p:grpSpPr>
        <p:sp>
          <p:nvSpPr>
            <p:cNvPr id="54" name="Google Shape;54;p8"/>
            <p:cNvSpPr/>
            <p:nvPr/>
          </p:nvSpPr>
          <p:spPr>
            <a:xfrm>
              <a:off x="0" y="1120426"/>
              <a:ext cx="509100" cy="41700"/>
            </a:xfrm>
            <a:prstGeom prst="rect">
              <a:avLst/>
            </a:prstGeom>
            <a:gradFill>
              <a:gsLst>
                <a:gs pos="0">
                  <a:srgbClr val="FFFFFF">
                    <a:alpha val="29411"/>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8"/>
            <p:cNvSpPr/>
            <p:nvPr/>
          </p:nvSpPr>
          <p:spPr>
            <a:xfrm>
              <a:off x="506425" y="1120435"/>
              <a:ext cx="212700" cy="41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9"/>
          <p:cNvSpPr txBox="1"/>
          <p:nvPr>
            <p:ph type="title"/>
          </p:nvPr>
        </p:nvSpPr>
        <p:spPr>
          <a:xfrm>
            <a:off x="855300" y="836000"/>
            <a:ext cx="5307000" cy="3963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2400"/>
              <a:buNone/>
              <a:defRPr/>
            </a:lvl1pPr>
            <a:lvl2pPr lvl="1" algn="l">
              <a:lnSpc>
                <a:spcPct val="90000"/>
              </a:lnSpc>
              <a:spcBef>
                <a:spcPts val="0"/>
              </a:spcBef>
              <a:spcAft>
                <a:spcPts val="0"/>
              </a:spcAft>
              <a:buSzPts val="2400"/>
              <a:buNone/>
              <a:defRPr/>
            </a:lvl2pPr>
            <a:lvl3pPr lvl="2" algn="l">
              <a:lnSpc>
                <a:spcPct val="90000"/>
              </a:lnSpc>
              <a:spcBef>
                <a:spcPts val="0"/>
              </a:spcBef>
              <a:spcAft>
                <a:spcPts val="0"/>
              </a:spcAft>
              <a:buSzPts val="2400"/>
              <a:buNone/>
              <a:defRPr/>
            </a:lvl3pPr>
            <a:lvl4pPr lvl="3" algn="l">
              <a:lnSpc>
                <a:spcPct val="90000"/>
              </a:lnSpc>
              <a:spcBef>
                <a:spcPts val="0"/>
              </a:spcBef>
              <a:spcAft>
                <a:spcPts val="0"/>
              </a:spcAft>
              <a:buSzPts val="2400"/>
              <a:buNone/>
              <a:defRPr/>
            </a:lvl4pPr>
            <a:lvl5pPr lvl="4" algn="l">
              <a:lnSpc>
                <a:spcPct val="90000"/>
              </a:lnSpc>
              <a:spcBef>
                <a:spcPts val="0"/>
              </a:spcBef>
              <a:spcAft>
                <a:spcPts val="0"/>
              </a:spcAft>
              <a:buSzPts val="2400"/>
              <a:buNone/>
              <a:defRPr/>
            </a:lvl5pPr>
            <a:lvl6pPr lvl="5" algn="l">
              <a:lnSpc>
                <a:spcPct val="90000"/>
              </a:lnSpc>
              <a:spcBef>
                <a:spcPts val="0"/>
              </a:spcBef>
              <a:spcAft>
                <a:spcPts val="0"/>
              </a:spcAft>
              <a:buSzPts val="2400"/>
              <a:buNone/>
              <a:defRPr/>
            </a:lvl6pPr>
            <a:lvl7pPr lvl="6" algn="l">
              <a:lnSpc>
                <a:spcPct val="90000"/>
              </a:lnSpc>
              <a:spcBef>
                <a:spcPts val="0"/>
              </a:spcBef>
              <a:spcAft>
                <a:spcPts val="0"/>
              </a:spcAft>
              <a:buSzPts val="2400"/>
              <a:buNone/>
              <a:defRPr/>
            </a:lvl7pPr>
            <a:lvl8pPr lvl="7" algn="l">
              <a:lnSpc>
                <a:spcPct val="90000"/>
              </a:lnSpc>
              <a:spcBef>
                <a:spcPts val="0"/>
              </a:spcBef>
              <a:spcAft>
                <a:spcPts val="0"/>
              </a:spcAft>
              <a:buSzPts val="2400"/>
              <a:buNone/>
              <a:defRPr/>
            </a:lvl8pPr>
            <a:lvl9pPr lvl="8" algn="l">
              <a:lnSpc>
                <a:spcPct val="90000"/>
              </a:lnSpc>
              <a:spcBef>
                <a:spcPts val="0"/>
              </a:spcBef>
              <a:spcAft>
                <a:spcPts val="0"/>
              </a:spcAft>
              <a:buSzPts val="2400"/>
              <a:buNone/>
              <a:defRPr/>
            </a:lvl9pPr>
          </a:lstStyle>
          <a:p/>
        </p:txBody>
      </p:sp>
      <p:sp>
        <p:nvSpPr>
          <p:cNvPr id="58" name="Google Shape;58;p9"/>
          <p:cNvSpPr txBox="1"/>
          <p:nvPr>
            <p:ph idx="12" type="sldNum"/>
          </p:nvPr>
        </p:nvSpPr>
        <p:spPr>
          <a:xfrm>
            <a:off x="8693400" y="4749850"/>
            <a:ext cx="450600" cy="3471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9pPr>
          </a:lstStyle>
          <a:p>
            <a:pPr indent="0" lvl="0" marL="0" rtl="0" algn="ctr">
              <a:spcBef>
                <a:spcPts val="0"/>
              </a:spcBef>
              <a:spcAft>
                <a:spcPts val="0"/>
              </a:spcAft>
              <a:buNone/>
            </a:pPr>
            <a:fld id="{00000000-1234-1234-1234-123412341234}" type="slidenum">
              <a:rPr lang="en"/>
              <a:t>‹#›</a:t>
            </a:fld>
            <a:endParaRPr/>
          </a:p>
        </p:txBody>
      </p:sp>
      <p:grpSp>
        <p:nvGrpSpPr>
          <p:cNvPr id="59" name="Google Shape;59;p9"/>
          <p:cNvGrpSpPr/>
          <p:nvPr/>
        </p:nvGrpSpPr>
        <p:grpSpPr>
          <a:xfrm>
            <a:off x="0" y="1120426"/>
            <a:ext cx="719125" cy="41709"/>
            <a:chOff x="0" y="1120426"/>
            <a:chExt cx="719125" cy="41709"/>
          </a:xfrm>
        </p:grpSpPr>
        <p:sp>
          <p:nvSpPr>
            <p:cNvPr id="60" name="Google Shape;60;p9"/>
            <p:cNvSpPr/>
            <p:nvPr/>
          </p:nvSpPr>
          <p:spPr>
            <a:xfrm>
              <a:off x="0" y="1120426"/>
              <a:ext cx="509100" cy="41700"/>
            </a:xfrm>
            <a:prstGeom prst="rect">
              <a:avLst/>
            </a:prstGeom>
            <a:gradFill>
              <a:gsLst>
                <a:gs pos="0">
                  <a:srgbClr val="FFFFFF">
                    <a:alpha val="29411"/>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9"/>
            <p:cNvSpPr/>
            <p:nvPr/>
          </p:nvSpPr>
          <p:spPr>
            <a:xfrm>
              <a:off x="506425" y="1120435"/>
              <a:ext cx="212700" cy="41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62" name="Shape 62"/>
        <p:cNvGrpSpPr/>
        <p:nvPr/>
      </p:nvGrpSpPr>
      <p:grpSpPr>
        <a:xfrm>
          <a:off x="0" y="0"/>
          <a:ext cx="0" cy="0"/>
          <a:chOff x="0" y="0"/>
          <a:chExt cx="0" cy="0"/>
        </a:xfrm>
      </p:grpSpPr>
      <p:sp>
        <p:nvSpPr>
          <p:cNvPr id="63" name="Google Shape;63;p10"/>
          <p:cNvSpPr txBox="1"/>
          <p:nvPr>
            <p:ph idx="1" type="body"/>
          </p:nvPr>
        </p:nvSpPr>
        <p:spPr>
          <a:xfrm>
            <a:off x="855300" y="4406300"/>
            <a:ext cx="7433400" cy="3114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0"/>
              </a:spcBef>
              <a:spcAft>
                <a:spcPts val="0"/>
              </a:spcAft>
              <a:buSzPts val="1800"/>
              <a:buNone/>
              <a:defRPr sz="1800"/>
            </a:lvl1pPr>
            <a:lvl2pPr indent="-381000" lvl="1" marL="914400" algn="l">
              <a:lnSpc>
                <a:spcPct val="115000"/>
              </a:lnSpc>
              <a:spcBef>
                <a:spcPts val="800"/>
              </a:spcBef>
              <a:spcAft>
                <a:spcPts val="0"/>
              </a:spcAft>
              <a:buSzPts val="2400"/>
              <a:buChar char="‧"/>
              <a:defRPr/>
            </a:lvl2pPr>
            <a:lvl3pPr indent="-381000" lvl="2" marL="1371600" algn="l">
              <a:lnSpc>
                <a:spcPct val="115000"/>
              </a:lnSpc>
              <a:spcBef>
                <a:spcPts val="800"/>
              </a:spcBef>
              <a:spcAft>
                <a:spcPts val="0"/>
              </a:spcAft>
              <a:buSzPts val="2400"/>
              <a:buChar char="‧"/>
              <a:defRPr/>
            </a:lvl3pPr>
            <a:lvl4pPr indent="-381000" lvl="3" marL="1828800" algn="l">
              <a:lnSpc>
                <a:spcPct val="115000"/>
              </a:lnSpc>
              <a:spcBef>
                <a:spcPts val="800"/>
              </a:spcBef>
              <a:spcAft>
                <a:spcPts val="0"/>
              </a:spcAft>
              <a:buSzPts val="2400"/>
              <a:buChar char="●"/>
              <a:defRPr/>
            </a:lvl4pPr>
            <a:lvl5pPr indent="-381000" lvl="4" marL="2286000" algn="l">
              <a:lnSpc>
                <a:spcPct val="115000"/>
              </a:lnSpc>
              <a:spcBef>
                <a:spcPts val="800"/>
              </a:spcBef>
              <a:spcAft>
                <a:spcPts val="0"/>
              </a:spcAft>
              <a:buSzPts val="2400"/>
              <a:buChar char="○"/>
              <a:defRPr/>
            </a:lvl5pPr>
            <a:lvl6pPr indent="-381000" lvl="5" marL="2743200" algn="l">
              <a:lnSpc>
                <a:spcPct val="115000"/>
              </a:lnSpc>
              <a:spcBef>
                <a:spcPts val="800"/>
              </a:spcBef>
              <a:spcAft>
                <a:spcPts val="0"/>
              </a:spcAft>
              <a:buSzPts val="2400"/>
              <a:buChar char="■"/>
              <a:defRPr/>
            </a:lvl6pPr>
            <a:lvl7pPr indent="-381000" lvl="6" marL="3200400" algn="l">
              <a:lnSpc>
                <a:spcPct val="115000"/>
              </a:lnSpc>
              <a:spcBef>
                <a:spcPts val="800"/>
              </a:spcBef>
              <a:spcAft>
                <a:spcPts val="0"/>
              </a:spcAft>
              <a:buSzPts val="2400"/>
              <a:buChar char="●"/>
              <a:defRPr/>
            </a:lvl7pPr>
            <a:lvl8pPr indent="-381000" lvl="7" marL="3657600" algn="l">
              <a:lnSpc>
                <a:spcPct val="115000"/>
              </a:lnSpc>
              <a:spcBef>
                <a:spcPts val="800"/>
              </a:spcBef>
              <a:spcAft>
                <a:spcPts val="0"/>
              </a:spcAft>
              <a:buSzPts val="2400"/>
              <a:buChar char="○"/>
              <a:defRPr/>
            </a:lvl8pPr>
            <a:lvl9pPr indent="-381000" lvl="8" marL="4114800" algn="l">
              <a:lnSpc>
                <a:spcPct val="115000"/>
              </a:lnSpc>
              <a:spcBef>
                <a:spcPts val="800"/>
              </a:spcBef>
              <a:spcAft>
                <a:spcPts val="800"/>
              </a:spcAft>
              <a:buSzPts val="2400"/>
              <a:buChar char="■"/>
              <a:defRPr/>
            </a:lvl9pPr>
          </a:lstStyle>
          <a:p/>
        </p:txBody>
      </p:sp>
      <p:sp>
        <p:nvSpPr>
          <p:cNvPr id="64" name="Google Shape;64;p10"/>
          <p:cNvSpPr txBox="1"/>
          <p:nvPr>
            <p:ph idx="12" type="sldNum"/>
          </p:nvPr>
        </p:nvSpPr>
        <p:spPr>
          <a:xfrm>
            <a:off x="8693400" y="4749850"/>
            <a:ext cx="450600" cy="3471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9pPr>
          </a:lstStyle>
          <a:p>
            <a:pPr indent="0" lvl="0" marL="0" rtl="0" algn="ctr">
              <a:spcBef>
                <a:spcPts val="0"/>
              </a:spcBef>
              <a:spcAft>
                <a:spcPts val="0"/>
              </a:spcAft>
              <a:buNone/>
            </a:pPr>
            <a:fld id="{00000000-1234-1234-1234-123412341234}" type="slidenum">
              <a:rPr lang="en"/>
              <a:t>‹#›</a:t>
            </a:fld>
            <a:endParaRPr/>
          </a:p>
        </p:txBody>
      </p:sp>
      <p:grpSp>
        <p:nvGrpSpPr>
          <p:cNvPr id="65" name="Google Shape;65;p10"/>
          <p:cNvGrpSpPr/>
          <p:nvPr/>
        </p:nvGrpSpPr>
        <p:grpSpPr>
          <a:xfrm>
            <a:off x="0" y="4541156"/>
            <a:ext cx="719125" cy="41700"/>
            <a:chOff x="0" y="4541156"/>
            <a:chExt cx="719125" cy="41700"/>
          </a:xfrm>
        </p:grpSpPr>
        <p:sp>
          <p:nvSpPr>
            <p:cNvPr id="66" name="Google Shape;66;p10"/>
            <p:cNvSpPr/>
            <p:nvPr/>
          </p:nvSpPr>
          <p:spPr>
            <a:xfrm>
              <a:off x="0" y="4541156"/>
              <a:ext cx="509100" cy="41700"/>
            </a:xfrm>
            <a:prstGeom prst="rect">
              <a:avLst/>
            </a:prstGeom>
            <a:gradFill>
              <a:gsLst>
                <a:gs pos="0">
                  <a:srgbClr val="FFFFFF">
                    <a:alpha val="29411"/>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0"/>
            <p:cNvSpPr/>
            <p:nvPr/>
          </p:nvSpPr>
          <p:spPr>
            <a:xfrm>
              <a:off x="506425" y="4541156"/>
              <a:ext cx="212700" cy="41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chemeClr val="accent5"/>
            </a:gs>
            <a:gs pos="100000">
              <a:schemeClr val="accent6"/>
            </a:gs>
          </a:gsLst>
          <a:path path="circle">
            <a:fillToRect l="100%" t="100%"/>
          </a:path>
          <a:tileRect b="-100%" r="-10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55300" y="836000"/>
            <a:ext cx="5307000" cy="396300"/>
          </a:xfrm>
          <a:prstGeom prst="rect">
            <a:avLst/>
          </a:prstGeom>
          <a:noFill/>
          <a:ln>
            <a:noFill/>
          </a:ln>
        </p:spPr>
        <p:txBody>
          <a:bodyPr anchorCtr="0" anchor="b" bIns="0" lIns="0" spcFirstLastPara="1" rIns="0" wrap="square" tIns="0">
            <a:noAutofit/>
          </a:bodyPr>
          <a:lstStyle>
            <a:lvl1pPr lvl="0" marR="0" rtl="0" algn="l">
              <a:lnSpc>
                <a:spcPct val="90000"/>
              </a:lnSpc>
              <a:spcBef>
                <a:spcPts val="0"/>
              </a:spcBef>
              <a:spcAft>
                <a:spcPts val="0"/>
              </a:spcAft>
              <a:buClr>
                <a:schemeClr val="accent1"/>
              </a:buClr>
              <a:buSzPts val="2400"/>
              <a:buFont typeface="Barlow"/>
              <a:buNone/>
              <a:defRPr b="1" i="0" sz="2400" u="none" cap="none" strike="noStrike">
                <a:solidFill>
                  <a:schemeClr val="accent1"/>
                </a:solidFill>
                <a:latin typeface="Barlow"/>
                <a:ea typeface="Barlow"/>
                <a:cs typeface="Barlow"/>
                <a:sym typeface="Barlow"/>
              </a:defRPr>
            </a:lvl1pPr>
            <a:lvl2pPr lvl="1" marR="0" rtl="0" algn="l">
              <a:lnSpc>
                <a:spcPct val="90000"/>
              </a:lnSpc>
              <a:spcBef>
                <a:spcPts val="0"/>
              </a:spcBef>
              <a:spcAft>
                <a:spcPts val="0"/>
              </a:spcAft>
              <a:buClr>
                <a:schemeClr val="accent1"/>
              </a:buClr>
              <a:buSzPts val="2400"/>
              <a:buFont typeface="Barlow"/>
              <a:buNone/>
              <a:defRPr b="1" i="0" sz="2400" u="none" cap="none" strike="noStrike">
                <a:solidFill>
                  <a:schemeClr val="accent1"/>
                </a:solidFill>
                <a:latin typeface="Barlow"/>
                <a:ea typeface="Barlow"/>
                <a:cs typeface="Barlow"/>
                <a:sym typeface="Barlow"/>
              </a:defRPr>
            </a:lvl2pPr>
            <a:lvl3pPr lvl="2" marR="0" rtl="0" algn="l">
              <a:lnSpc>
                <a:spcPct val="90000"/>
              </a:lnSpc>
              <a:spcBef>
                <a:spcPts val="0"/>
              </a:spcBef>
              <a:spcAft>
                <a:spcPts val="0"/>
              </a:spcAft>
              <a:buClr>
                <a:schemeClr val="accent1"/>
              </a:buClr>
              <a:buSzPts val="2400"/>
              <a:buFont typeface="Barlow"/>
              <a:buNone/>
              <a:defRPr b="1" i="0" sz="2400" u="none" cap="none" strike="noStrike">
                <a:solidFill>
                  <a:schemeClr val="accent1"/>
                </a:solidFill>
                <a:latin typeface="Barlow"/>
                <a:ea typeface="Barlow"/>
                <a:cs typeface="Barlow"/>
                <a:sym typeface="Barlow"/>
              </a:defRPr>
            </a:lvl3pPr>
            <a:lvl4pPr lvl="3" marR="0" rtl="0" algn="l">
              <a:lnSpc>
                <a:spcPct val="90000"/>
              </a:lnSpc>
              <a:spcBef>
                <a:spcPts val="0"/>
              </a:spcBef>
              <a:spcAft>
                <a:spcPts val="0"/>
              </a:spcAft>
              <a:buClr>
                <a:schemeClr val="accent1"/>
              </a:buClr>
              <a:buSzPts val="2400"/>
              <a:buFont typeface="Barlow"/>
              <a:buNone/>
              <a:defRPr b="1" i="0" sz="2400" u="none" cap="none" strike="noStrike">
                <a:solidFill>
                  <a:schemeClr val="accent1"/>
                </a:solidFill>
                <a:latin typeface="Barlow"/>
                <a:ea typeface="Barlow"/>
                <a:cs typeface="Barlow"/>
                <a:sym typeface="Barlow"/>
              </a:defRPr>
            </a:lvl4pPr>
            <a:lvl5pPr lvl="4" marR="0" rtl="0" algn="l">
              <a:lnSpc>
                <a:spcPct val="90000"/>
              </a:lnSpc>
              <a:spcBef>
                <a:spcPts val="0"/>
              </a:spcBef>
              <a:spcAft>
                <a:spcPts val="0"/>
              </a:spcAft>
              <a:buClr>
                <a:schemeClr val="accent1"/>
              </a:buClr>
              <a:buSzPts val="2400"/>
              <a:buFont typeface="Barlow"/>
              <a:buNone/>
              <a:defRPr b="1" i="0" sz="2400" u="none" cap="none" strike="noStrike">
                <a:solidFill>
                  <a:schemeClr val="accent1"/>
                </a:solidFill>
                <a:latin typeface="Barlow"/>
                <a:ea typeface="Barlow"/>
                <a:cs typeface="Barlow"/>
                <a:sym typeface="Barlow"/>
              </a:defRPr>
            </a:lvl5pPr>
            <a:lvl6pPr lvl="5" marR="0" rtl="0" algn="l">
              <a:lnSpc>
                <a:spcPct val="90000"/>
              </a:lnSpc>
              <a:spcBef>
                <a:spcPts val="0"/>
              </a:spcBef>
              <a:spcAft>
                <a:spcPts val="0"/>
              </a:spcAft>
              <a:buClr>
                <a:schemeClr val="accent1"/>
              </a:buClr>
              <a:buSzPts val="2400"/>
              <a:buFont typeface="Barlow"/>
              <a:buNone/>
              <a:defRPr b="1" i="0" sz="2400" u="none" cap="none" strike="noStrike">
                <a:solidFill>
                  <a:schemeClr val="accent1"/>
                </a:solidFill>
                <a:latin typeface="Barlow"/>
                <a:ea typeface="Barlow"/>
                <a:cs typeface="Barlow"/>
                <a:sym typeface="Barlow"/>
              </a:defRPr>
            </a:lvl6pPr>
            <a:lvl7pPr lvl="6" marR="0" rtl="0" algn="l">
              <a:lnSpc>
                <a:spcPct val="90000"/>
              </a:lnSpc>
              <a:spcBef>
                <a:spcPts val="0"/>
              </a:spcBef>
              <a:spcAft>
                <a:spcPts val="0"/>
              </a:spcAft>
              <a:buClr>
                <a:schemeClr val="accent1"/>
              </a:buClr>
              <a:buSzPts val="2400"/>
              <a:buFont typeface="Barlow"/>
              <a:buNone/>
              <a:defRPr b="1" i="0" sz="2400" u="none" cap="none" strike="noStrike">
                <a:solidFill>
                  <a:schemeClr val="accent1"/>
                </a:solidFill>
                <a:latin typeface="Barlow"/>
                <a:ea typeface="Barlow"/>
                <a:cs typeface="Barlow"/>
                <a:sym typeface="Barlow"/>
              </a:defRPr>
            </a:lvl7pPr>
            <a:lvl8pPr lvl="7" marR="0" rtl="0" algn="l">
              <a:lnSpc>
                <a:spcPct val="90000"/>
              </a:lnSpc>
              <a:spcBef>
                <a:spcPts val="0"/>
              </a:spcBef>
              <a:spcAft>
                <a:spcPts val="0"/>
              </a:spcAft>
              <a:buClr>
                <a:schemeClr val="accent1"/>
              </a:buClr>
              <a:buSzPts val="2400"/>
              <a:buFont typeface="Barlow"/>
              <a:buNone/>
              <a:defRPr b="1" i="0" sz="2400" u="none" cap="none" strike="noStrike">
                <a:solidFill>
                  <a:schemeClr val="accent1"/>
                </a:solidFill>
                <a:latin typeface="Barlow"/>
                <a:ea typeface="Barlow"/>
                <a:cs typeface="Barlow"/>
                <a:sym typeface="Barlow"/>
              </a:defRPr>
            </a:lvl8pPr>
            <a:lvl9pPr lvl="8" marR="0" rtl="0" algn="l">
              <a:lnSpc>
                <a:spcPct val="90000"/>
              </a:lnSpc>
              <a:spcBef>
                <a:spcPts val="0"/>
              </a:spcBef>
              <a:spcAft>
                <a:spcPts val="0"/>
              </a:spcAft>
              <a:buClr>
                <a:schemeClr val="accent1"/>
              </a:buClr>
              <a:buSzPts val="2400"/>
              <a:buFont typeface="Barlow"/>
              <a:buNone/>
              <a:defRPr b="1" i="0" sz="2400" u="none" cap="none" strike="noStrike">
                <a:solidFill>
                  <a:schemeClr val="accent1"/>
                </a:solidFill>
                <a:latin typeface="Barlow"/>
                <a:ea typeface="Barlow"/>
                <a:cs typeface="Barlow"/>
                <a:sym typeface="Barlow"/>
              </a:defRPr>
            </a:lvl9pPr>
          </a:lstStyle>
          <a:p/>
        </p:txBody>
      </p:sp>
      <p:sp>
        <p:nvSpPr>
          <p:cNvPr id="7" name="Google Shape;7;p1"/>
          <p:cNvSpPr txBox="1"/>
          <p:nvPr>
            <p:ph idx="1" type="body"/>
          </p:nvPr>
        </p:nvSpPr>
        <p:spPr>
          <a:xfrm>
            <a:off x="855300" y="1353948"/>
            <a:ext cx="5307000" cy="3033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0"/>
              </a:spcBef>
              <a:spcAft>
                <a:spcPts val="0"/>
              </a:spcAft>
              <a:buClr>
                <a:schemeClr val="lt2"/>
              </a:buClr>
              <a:buSzPts val="2400"/>
              <a:buFont typeface="Barlow Light"/>
              <a:buChar char="╸"/>
              <a:defRPr b="0" i="0" sz="2400" u="none" cap="none" strike="noStrike">
                <a:solidFill>
                  <a:schemeClr val="dk1"/>
                </a:solidFill>
                <a:latin typeface="Barlow Light"/>
                <a:ea typeface="Barlow Light"/>
                <a:cs typeface="Barlow Light"/>
                <a:sym typeface="Barlow Light"/>
              </a:defRPr>
            </a:lvl1pPr>
            <a:lvl2pPr indent="-381000" lvl="1" marL="914400" marR="0" rtl="0" algn="l">
              <a:lnSpc>
                <a:spcPct val="115000"/>
              </a:lnSpc>
              <a:spcBef>
                <a:spcPts val="800"/>
              </a:spcBef>
              <a:spcAft>
                <a:spcPts val="0"/>
              </a:spcAft>
              <a:buClr>
                <a:schemeClr val="lt2"/>
              </a:buClr>
              <a:buSzPts val="2400"/>
              <a:buFont typeface="Barlow Light"/>
              <a:buChar char="‧"/>
              <a:defRPr b="0" i="0" sz="2400" u="none" cap="none" strike="noStrike">
                <a:solidFill>
                  <a:schemeClr val="dk1"/>
                </a:solidFill>
                <a:latin typeface="Barlow Light"/>
                <a:ea typeface="Barlow Light"/>
                <a:cs typeface="Barlow Light"/>
                <a:sym typeface="Barlow Light"/>
              </a:defRPr>
            </a:lvl2pPr>
            <a:lvl3pPr indent="-381000" lvl="2" marL="1371600" marR="0" rtl="0" algn="l">
              <a:lnSpc>
                <a:spcPct val="115000"/>
              </a:lnSpc>
              <a:spcBef>
                <a:spcPts val="800"/>
              </a:spcBef>
              <a:spcAft>
                <a:spcPts val="0"/>
              </a:spcAft>
              <a:buClr>
                <a:schemeClr val="lt2"/>
              </a:buClr>
              <a:buSzPts val="2400"/>
              <a:buFont typeface="Barlow Light"/>
              <a:buChar char="‧"/>
              <a:defRPr b="0" i="0" sz="2400" u="none" cap="none" strike="noStrike">
                <a:solidFill>
                  <a:schemeClr val="dk1"/>
                </a:solidFill>
                <a:latin typeface="Barlow Light"/>
                <a:ea typeface="Barlow Light"/>
                <a:cs typeface="Barlow Light"/>
                <a:sym typeface="Barlow Light"/>
              </a:defRPr>
            </a:lvl3pPr>
            <a:lvl4pPr indent="-381000" lvl="3" marL="1828800" marR="0" rtl="0" algn="l">
              <a:lnSpc>
                <a:spcPct val="115000"/>
              </a:lnSpc>
              <a:spcBef>
                <a:spcPts val="800"/>
              </a:spcBef>
              <a:spcAft>
                <a:spcPts val="0"/>
              </a:spcAft>
              <a:buClr>
                <a:schemeClr val="dk1"/>
              </a:buClr>
              <a:buSzPts val="2400"/>
              <a:buFont typeface="Barlow Light"/>
              <a:buChar char="●"/>
              <a:defRPr b="0" i="0" sz="2400" u="none" cap="none" strike="noStrike">
                <a:solidFill>
                  <a:schemeClr val="dk1"/>
                </a:solidFill>
                <a:latin typeface="Barlow Light"/>
                <a:ea typeface="Barlow Light"/>
                <a:cs typeface="Barlow Light"/>
                <a:sym typeface="Barlow Light"/>
              </a:defRPr>
            </a:lvl4pPr>
            <a:lvl5pPr indent="-381000" lvl="4" marL="2286000" marR="0" rtl="0" algn="l">
              <a:lnSpc>
                <a:spcPct val="115000"/>
              </a:lnSpc>
              <a:spcBef>
                <a:spcPts val="800"/>
              </a:spcBef>
              <a:spcAft>
                <a:spcPts val="0"/>
              </a:spcAft>
              <a:buClr>
                <a:schemeClr val="dk1"/>
              </a:buClr>
              <a:buSzPts val="2400"/>
              <a:buFont typeface="Barlow Light"/>
              <a:buChar char="○"/>
              <a:defRPr b="0" i="0" sz="2400" u="none" cap="none" strike="noStrike">
                <a:solidFill>
                  <a:schemeClr val="dk1"/>
                </a:solidFill>
                <a:latin typeface="Barlow Light"/>
                <a:ea typeface="Barlow Light"/>
                <a:cs typeface="Barlow Light"/>
                <a:sym typeface="Barlow Light"/>
              </a:defRPr>
            </a:lvl5pPr>
            <a:lvl6pPr indent="-381000" lvl="5" marL="2743200" marR="0" rtl="0" algn="l">
              <a:lnSpc>
                <a:spcPct val="115000"/>
              </a:lnSpc>
              <a:spcBef>
                <a:spcPts val="800"/>
              </a:spcBef>
              <a:spcAft>
                <a:spcPts val="0"/>
              </a:spcAft>
              <a:buClr>
                <a:schemeClr val="dk1"/>
              </a:buClr>
              <a:buSzPts val="2400"/>
              <a:buFont typeface="Barlow Light"/>
              <a:buChar char="■"/>
              <a:defRPr b="0" i="0" sz="2400" u="none" cap="none" strike="noStrike">
                <a:solidFill>
                  <a:schemeClr val="dk1"/>
                </a:solidFill>
                <a:latin typeface="Barlow Light"/>
                <a:ea typeface="Barlow Light"/>
                <a:cs typeface="Barlow Light"/>
                <a:sym typeface="Barlow Light"/>
              </a:defRPr>
            </a:lvl6pPr>
            <a:lvl7pPr indent="-381000" lvl="6" marL="3200400" marR="0" rtl="0" algn="l">
              <a:lnSpc>
                <a:spcPct val="115000"/>
              </a:lnSpc>
              <a:spcBef>
                <a:spcPts val="800"/>
              </a:spcBef>
              <a:spcAft>
                <a:spcPts val="0"/>
              </a:spcAft>
              <a:buClr>
                <a:schemeClr val="dk1"/>
              </a:buClr>
              <a:buSzPts val="2400"/>
              <a:buFont typeface="Barlow Light"/>
              <a:buChar char="●"/>
              <a:defRPr b="0" i="0" sz="2400" u="none" cap="none" strike="noStrike">
                <a:solidFill>
                  <a:schemeClr val="dk1"/>
                </a:solidFill>
                <a:latin typeface="Barlow Light"/>
                <a:ea typeface="Barlow Light"/>
                <a:cs typeface="Barlow Light"/>
                <a:sym typeface="Barlow Light"/>
              </a:defRPr>
            </a:lvl7pPr>
            <a:lvl8pPr indent="-381000" lvl="7" marL="3657600" marR="0" rtl="0" algn="l">
              <a:lnSpc>
                <a:spcPct val="115000"/>
              </a:lnSpc>
              <a:spcBef>
                <a:spcPts val="800"/>
              </a:spcBef>
              <a:spcAft>
                <a:spcPts val="0"/>
              </a:spcAft>
              <a:buClr>
                <a:schemeClr val="dk1"/>
              </a:buClr>
              <a:buSzPts val="2400"/>
              <a:buFont typeface="Barlow Light"/>
              <a:buChar char="○"/>
              <a:defRPr b="0" i="0" sz="2400" u="none" cap="none" strike="noStrike">
                <a:solidFill>
                  <a:schemeClr val="dk1"/>
                </a:solidFill>
                <a:latin typeface="Barlow Light"/>
                <a:ea typeface="Barlow Light"/>
                <a:cs typeface="Barlow Light"/>
                <a:sym typeface="Barlow Light"/>
              </a:defRPr>
            </a:lvl8pPr>
            <a:lvl9pPr indent="-381000" lvl="8" marL="4114800" marR="0" rtl="0" algn="l">
              <a:lnSpc>
                <a:spcPct val="115000"/>
              </a:lnSpc>
              <a:spcBef>
                <a:spcPts val="800"/>
              </a:spcBef>
              <a:spcAft>
                <a:spcPts val="800"/>
              </a:spcAft>
              <a:buClr>
                <a:schemeClr val="dk1"/>
              </a:buClr>
              <a:buSzPts val="2400"/>
              <a:buFont typeface="Barlow Light"/>
              <a:buChar char="■"/>
              <a:defRPr b="0" i="0" sz="2400" u="none" cap="none" strike="noStrike">
                <a:solidFill>
                  <a:schemeClr val="dk1"/>
                </a:solidFill>
                <a:latin typeface="Barlow Light"/>
                <a:ea typeface="Barlow Light"/>
                <a:cs typeface="Barlow Light"/>
                <a:sym typeface="Barlow Light"/>
              </a:defRPr>
            </a:lvl9pPr>
          </a:lstStyle>
          <a:p/>
        </p:txBody>
      </p:sp>
      <p:sp>
        <p:nvSpPr>
          <p:cNvPr id="8" name="Google Shape;8;p1"/>
          <p:cNvSpPr txBox="1"/>
          <p:nvPr>
            <p:ph idx="12" type="sldNum"/>
          </p:nvPr>
        </p:nvSpPr>
        <p:spPr>
          <a:xfrm>
            <a:off x="8693400" y="4749850"/>
            <a:ext cx="450600" cy="347100"/>
          </a:xfrm>
          <a:prstGeom prst="rect">
            <a:avLst/>
          </a:prstGeom>
          <a:noFill/>
          <a:ln>
            <a:noFill/>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1pPr>
            <a:lvl2pPr indent="0" lvl="1" marL="0" marR="0" rtl="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2pPr>
            <a:lvl3pPr indent="0" lvl="2" marL="0" marR="0" rtl="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3pPr>
            <a:lvl4pPr indent="0" lvl="3" marL="0" marR="0" rtl="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4pPr>
            <a:lvl5pPr indent="0" lvl="4" marL="0" marR="0" rtl="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5pPr>
            <a:lvl6pPr indent="0" lvl="5" marL="0" marR="0" rtl="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6pPr>
            <a:lvl7pPr indent="0" lvl="6" marL="0" marR="0" rtl="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7pPr>
            <a:lvl8pPr indent="0" lvl="7" marL="0" marR="0" rtl="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8pPr>
            <a:lvl9pPr indent="0" lvl="8" marL="0" marR="0" rtl="0" algn="ctr">
              <a:lnSpc>
                <a:spcPct val="100000"/>
              </a:lnSpc>
              <a:spcBef>
                <a:spcPts val="0"/>
              </a:spcBef>
              <a:spcAft>
                <a:spcPts val="0"/>
              </a:spcAft>
              <a:buClr>
                <a:srgbClr val="000000"/>
              </a:buClr>
              <a:buSzPts val="1300"/>
              <a:buFont typeface="Arial"/>
              <a:buNone/>
              <a:defRPr b="0" i="0" sz="1300" u="none" cap="none" strike="noStrike">
                <a:solidFill>
                  <a:schemeClr val="accent2"/>
                </a:solidFill>
                <a:latin typeface="Barlow Light"/>
                <a:ea typeface="Barlow Light"/>
                <a:cs typeface="Barlow Light"/>
                <a:sym typeface="Barlow Light"/>
              </a:defRPr>
            </a:lvl9pPr>
          </a:lstStyle>
          <a:p>
            <a:pPr indent="0" lvl="0" marL="0" rtl="0" algn="ctr">
              <a:spcBef>
                <a:spcPts val="0"/>
              </a:spcBef>
              <a:spcAft>
                <a:spcPts val="0"/>
              </a:spcAft>
              <a:buNone/>
            </a:pPr>
            <a:fld id="{00000000-1234-1234-1234-123412341234}" type="slidenum">
              <a:rPr lang="en"/>
              <a:t>‹#›</a:t>
            </a:fld>
            <a:endParaRPr/>
          </a:p>
        </p:txBody>
      </p:sp>
      <p:sp>
        <p:nvSpPr>
          <p:cNvPr id="9" name="Google Shape;9;p1"/>
          <p:cNvSpPr/>
          <p:nvPr/>
        </p:nvSpPr>
        <p:spPr>
          <a:xfrm>
            <a:off x="0" y="5096950"/>
            <a:ext cx="8719800" cy="46500"/>
          </a:xfrm>
          <a:prstGeom prst="rect">
            <a:avLst/>
          </a:prstGeom>
          <a:gradFill>
            <a:gsLst>
              <a:gs pos="0">
                <a:srgbClr val="FFFFFF">
                  <a:alpha val="29411"/>
                </a:srgbClr>
              </a:gs>
              <a:gs pos="100000">
                <a:srgbClr val="FFFFFF">
                  <a:alpha val="0"/>
                </a:srgbClr>
              </a:gs>
            </a:gsLst>
            <a:lin ang="108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1"/>
          <p:cNvSpPr/>
          <p:nvPr/>
        </p:nvSpPr>
        <p:spPr>
          <a:xfrm>
            <a:off x="8693400" y="5096950"/>
            <a:ext cx="450600" cy="46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8.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4.jpg"/><Relationship Id="rId4"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12.jpg"/><Relationship Id="rId7"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jpg"/><Relationship Id="rId4" Type="http://schemas.openxmlformats.org/officeDocument/2006/relationships/image" Target="../media/image6.png"/><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1"/>
          <p:cNvSpPr txBox="1"/>
          <p:nvPr>
            <p:ph type="ctrTitle"/>
          </p:nvPr>
        </p:nvSpPr>
        <p:spPr>
          <a:xfrm>
            <a:off x="270958" y="174292"/>
            <a:ext cx="6514569" cy="24171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800"/>
              <a:buNone/>
            </a:pPr>
            <a:r>
              <a:rPr lang="en" sz="2500">
                <a:solidFill>
                  <a:schemeClr val="lt2"/>
                </a:solidFill>
              </a:rPr>
              <a:t>RESEARCH PROJECT</a:t>
            </a:r>
            <a:br>
              <a:rPr lang="en" sz="3000">
                <a:solidFill>
                  <a:schemeClr val="lt2"/>
                </a:solidFill>
              </a:rPr>
            </a:br>
            <a:r>
              <a:rPr lang="en" sz="4000">
                <a:solidFill>
                  <a:schemeClr val="accent1"/>
                </a:solidFill>
              </a:rPr>
              <a:t>Maze Solving and target searching using Genetic Algorithm</a:t>
            </a:r>
            <a:endParaRPr sz="4000">
              <a:solidFill>
                <a:schemeClr val="lt2"/>
              </a:solidFill>
            </a:endParaRPr>
          </a:p>
        </p:txBody>
      </p:sp>
      <p:grpSp>
        <p:nvGrpSpPr>
          <p:cNvPr id="73" name="Google Shape;73;p11"/>
          <p:cNvGrpSpPr/>
          <p:nvPr/>
        </p:nvGrpSpPr>
        <p:grpSpPr>
          <a:xfrm>
            <a:off x="5341082" y="-1075203"/>
            <a:ext cx="4027803" cy="6437402"/>
            <a:chOff x="1019213" y="3964719"/>
            <a:chExt cx="438896" cy="683556"/>
          </a:xfrm>
        </p:grpSpPr>
        <p:sp>
          <p:nvSpPr>
            <p:cNvPr id="74" name="Google Shape;74;p11"/>
            <p:cNvSpPr/>
            <p:nvPr/>
          </p:nvSpPr>
          <p:spPr>
            <a:xfrm>
              <a:off x="1180677" y="3964719"/>
              <a:ext cx="57630" cy="327278"/>
            </a:xfrm>
            <a:custGeom>
              <a:rect b="b" l="l" r="r" t="t"/>
              <a:pathLst>
                <a:path extrusionOk="0" h="3272780" w="576302">
                  <a:moveTo>
                    <a:pt x="82123" y="11123"/>
                  </a:moveTo>
                  <a:cubicBezTo>
                    <a:pt x="127507" y="37030"/>
                    <a:pt x="163526" y="100357"/>
                    <a:pt x="163526" y="152169"/>
                  </a:cubicBezTo>
                  <a:lnTo>
                    <a:pt x="163526" y="1542480"/>
                  </a:lnTo>
                  <a:lnTo>
                    <a:pt x="576303" y="1780675"/>
                  </a:lnTo>
                  <a:lnTo>
                    <a:pt x="576303" y="3214882"/>
                  </a:lnTo>
                  <a:cubicBezTo>
                    <a:pt x="576303" y="3266695"/>
                    <a:pt x="539563" y="3287564"/>
                    <a:pt x="494900" y="3261657"/>
                  </a:cubicBezTo>
                  <a:cubicBezTo>
                    <a:pt x="449516" y="3235751"/>
                    <a:pt x="413497" y="3172424"/>
                    <a:pt x="413497" y="3120611"/>
                  </a:cubicBezTo>
                  <a:lnTo>
                    <a:pt x="413497" y="1874226"/>
                  </a:lnTo>
                  <a:lnTo>
                    <a:pt x="0" y="1636750"/>
                  </a:lnTo>
                  <a:lnTo>
                    <a:pt x="0" y="57899"/>
                  </a:lnTo>
                  <a:cubicBezTo>
                    <a:pt x="0" y="6086"/>
                    <a:pt x="36739" y="-14783"/>
                    <a:pt x="82123" y="11123"/>
                  </a:cubicBezTo>
                  <a:close/>
                </a:path>
              </a:pathLst>
            </a:custGeom>
            <a:gradFill>
              <a:gsLst>
                <a:gs pos="0">
                  <a:srgbClr val="FFFFFF">
                    <a:alpha val="29411"/>
                  </a:srgbClr>
                </a:gs>
                <a:gs pos="100000">
                  <a:srgbClr val="FFFFFF">
                    <a:alpha val="0"/>
                  </a:srgbClr>
                </a:gs>
              </a:gsLst>
              <a:lin ang="16200038"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75" name="Google Shape;75;p11"/>
            <p:cNvSpPr/>
            <p:nvPr/>
          </p:nvSpPr>
          <p:spPr>
            <a:xfrm>
              <a:off x="1203159" y="4438020"/>
              <a:ext cx="57558" cy="169609"/>
            </a:xfrm>
            <a:custGeom>
              <a:rect b="b" l="l" r="r" t="t"/>
              <a:pathLst>
                <a:path extrusionOk="0" h="1696088" w="575582">
                  <a:moveTo>
                    <a:pt x="81403" y="1684965"/>
                  </a:moveTo>
                  <a:cubicBezTo>
                    <a:pt x="126787" y="1710871"/>
                    <a:pt x="162806" y="1690002"/>
                    <a:pt x="162806" y="1638189"/>
                  </a:cubicBezTo>
                  <a:lnTo>
                    <a:pt x="162806" y="596176"/>
                  </a:lnTo>
                  <a:lnTo>
                    <a:pt x="575582" y="834371"/>
                  </a:lnTo>
                  <a:lnTo>
                    <a:pt x="575582" y="152169"/>
                  </a:lnTo>
                  <a:cubicBezTo>
                    <a:pt x="575582" y="100356"/>
                    <a:pt x="538843" y="37030"/>
                    <a:pt x="494179" y="11124"/>
                  </a:cubicBezTo>
                  <a:cubicBezTo>
                    <a:pt x="448795" y="-14783"/>
                    <a:pt x="412777" y="6086"/>
                    <a:pt x="412777" y="57899"/>
                  </a:cubicBezTo>
                  <a:lnTo>
                    <a:pt x="412777" y="552280"/>
                  </a:lnTo>
                  <a:lnTo>
                    <a:pt x="0" y="314084"/>
                  </a:lnTo>
                  <a:lnTo>
                    <a:pt x="0" y="1543919"/>
                  </a:lnTo>
                  <a:cubicBezTo>
                    <a:pt x="0" y="1595732"/>
                    <a:pt x="36739" y="1659059"/>
                    <a:pt x="81403" y="1684965"/>
                  </a:cubicBezTo>
                  <a:close/>
                </a:path>
              </a:pathLst>
            </a:custGeom>
            <a:gradFill>
              <a:gsLst>
                <a:gs pos="0">
                  <a:srgbClr val="FFFFFF">
                    <a:alpha val="29411"/>
                  </a:srgbClr>
                </a:gs>
                <a:gs pos="100000">
                  <a:srgbClr val="FFFFFF">
                    <a:alpha val="0"/>
                  </a:srgbClr>
                </a:gs>
              </a:gsLst>
              <a:lin ang="54007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76" name="Google Shape;76;p11"/>
            <p:cNvSpPr/>
            <p:nvPr/>
          </p:nvSpPr>
          <p:spPr>
            <a:xfrm>
              <a:off x="1266437" y="4020885"/>
              <a:ext cx="16281" cy="257547"/>
            </a:xfrm>
            <a:custGeom>
              <a:rect b="b" l="l" r="r" t="t"/>
              <a:pathLst>
                <a:path extrusionOk="0" h="2575466" w="162805">
                  <a:moveTo>
                    <a:pt x="81403" y="11123"/>
                  </a:moveTo>
                  <a:cubicBezTo>
                    <a:pt x="126787" y="37030"/>
                    <a:pt x="162806" y="100357"/>
                    <a:pt x="162806" y="152169"/>
                  </a:cubicBezTo>
                  <a:lnTo>
                    <a:pt x="162806" y="2517568"/>
                  </a:lnTo>
                  <a:cubicBezTo>
                    <a:pt x="162806" y="2569381"/>
                    <a:pt x="126066" y="2590250"/>
                    <a:pt x="81403" y="2564343"/>
                  </a:cubicBezTo>
                  <a:cubicBezTo>
                    <a:pt x="36019" y="2538437"/>
                    <a:pt x="0" y="2475110"/>
                    <a:pt x="0" y="2423297"/>
                  </a:cubicBezTo>
                  <a:lnTo>
                    <a:pt x="0" y="57899"/>
                  </a:lnTo>
                  <a:cubicBezTo>
                    <a:pt x="0" y="6086"/>
                    <a:pt x="36739" y="-14783"/>
                    <a:pt x="81403" y="11123"/>
                  </a:cubicBezTo>
                  <a:close/>
                </a:path>
              </a:pathLst>
            </a:custGeom>
            <a:gradFill>
              <a:gsLst>
                <a:gs pos="0">
                  <a:srgbClr val="FFFFFF">
                    <a:alpha val="29411"/>
                  </a:srgbClr>
                </a:gs>
                <a:gs pos="100000">
                  <a:srgbClr val="FFFFFF">
                    <a:alpha val="0"/>
                  </a:srgbClr>
                </a:gs>
              </a:gsLst>
              <a:lin ang="16200038"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77" name="Google Shape;77;p11"/>
            <p:cNvSpPr/>
            <p:nvPr/>
          </p:nvSpPr>
          <p:spPr>
            <a:xfrm>
              <a:off x="1191235" y="4555583"/>
              <a:ext cx="37316" cy="55944"/>
            </a:xfrm>
            <a:custGeom>
              <a:rect b="b" l="l" r="r" t="t"/>
              <a:pathLst>
                <a:path extrusionOk="0" h="559444" w="373155">
                  <a:moveTo>
                    <a:pt x="373156" y="387306"/>
                  </a:moveTo>
                  <a:cubicBezTo>
                    <a:pt x="373156" y="529791"/>
                    <a:pt x="289592" y="597436"/>
                    <a:pt x="186578" y="537707"/>
                  </a:cubicBezTo>
                  <a:cubicBezTo>
                    <a:pt x="83564" y="478698"/>
                    <a:pt x="0" y="314624"/>
                    <a:pt x="0" y="172139"/>
                  </a:cubicBezTo>
                  <a:cubicBezTo>
                    <a:pt x="0" y="29653"/>
                    <a:pt x="83564" y="-37991"/>
                    <a:pt x="186578" y="21738"/>
                  </a:cubicBezTo>
                  <a:cubicBezTo>
                    <a:pt x="289592" y="80747"/>
                    <a:pt x="373156" y="244821"/>
                    <a:pt x="373156" y="387306"/>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78" name="Google Shape;78;p11"/>
            <p:cNvSpPr/>
            <p:nvPr/>
          </p:nvSpPr>
          <p:spPr>
            <a:xfrm>
              <a:off x="1315853" y="4184741"/>
              <a:ext cx="57558" cy="153705"/>
            </a:xfrm>
            <a:custGeom>
              <a:rect b="b" l="l" r="r" t="t"/>
              <a:pathLst>
                <a:path extrusionOk="0" h="1537051" w="575582">
                  <a:moveTo>
                    <a:pt x="494179" y="11123"/>
                  </a:moveTo>
                  <a:cubicBezTo>
                    <a:pt x="448796" y="-14783"/>
                    <a:pt x="412777" y="6086"/>
                    <a:pt x="412777" y="57899"/>
                  </a:cubicBezTo>
                  <a:lnTo>
                    <a:pt x="412777" y="760250"/>
                  </a:lnTo>
                  <a:lnTo>
                    <a:pt x="0" y="522055"/>
                  </a:lnTo>
                  <a:lnTo>
                    <a:pt x="0" y="1384882"/>
                  </a:lnTo>
                  <a:cubicBezTo>
                    <a:pt x="0" y="1436695"/>
                    <a:pt x="36739" y="1500022"/>
                    <a:pt x="81403" y="1525928"/>
                  </a:cubicBezTo>
                  <a:cubicBezTo>
                    <a:pt x="126787" y="1551835"/>
                    <a:pt x="162806" y="1530966"/>
                    <a:pt x="162806" y="1479153"/>
                  </a:cubicBezTo>
                  <a:lnTo>
                    <a:pt x="162806" y="804147"/>
                  </a:lnTo>
                  <a:lnTo>
                    <a:pt x="575582" y="1042342"/>
                  </a:lnTo>
                  <a:lnTo>
                    <a:pt x="575582" y="152169"/>
                  </a:lnTo>
                  <a:cubicBezTo>
                    <a:pt x="575582" y="100357"/>
                    <a:pt x="538843" y="37030"/>
                    <a:pt x="494179" y="11123"/>
                  </a:cubicBezTo>
                  <a:close/>
                </a:path>
              </a:pathLst>
            </a:custGeom>
            <a:gradFill>
              <a:gsLst>
                <a:gs pos="0">
                  <a:srgbClr val="FFFFFF">
                    <a:alpha val="29411"/>
                  </a:srgbClr>
                </a:gs>
                <a:gs pos="100000">
                  <a:srgbClr val="FFFFFF">
                    <a:alpha val="0"/>
                  </a:srgbClr>
                </a:gs>
              </a:gsLst>
              <a:lin ang="16200038"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79" name="Google Shape;79;p11"/>
            <p:cNvSpPr/>
            <p:nvPr/>
          </p:nvSpPr>
          <p:spPr>
            <a:xfrm>
              <a:off x="1346594" y="4172474"/>
              <a:ext cx="36883" cy="55252"/>
            </a:xfrm>
            <a:custGeom>
              <a:rect b="b" l="l" r="r" t="t"/>
              <a:pathLst>
                <a:path extrusionOk="0" h="552522" w="368833">
                  <a:moveTo>
                    <a:pt x="368833" y="382406"/>
                  </a:moveTo>
                  <a:cubicBezTo>
                    <a:pt x="368833" y="523451"/>
                    <a:pt x="285990" y="589657"/>
                    <a:pt x="184417" y="531367"/>
                  </a:cubicBezTo>
                  <a:cubicBezTo>
                    <a:pt x="82843" y="472358"/>
                    <a:pt x="0" y="311163"/>
                    <a:pt x="0" y="170117"/>
                  </a:cubicBezTo>
                  <a:cubicBezTo>
                    <a:pt x="0" y="29071"/>
                    <a:pt x="82123" y="-37134"/>
                    <a:pt x="184417" y="21155"/>
                  </a:cubicBezTo>
                  <a:cubicBezTo>
                    <a:pt x="286710" y="80164"/>
                    <a:pt x="368833" y="241360"/>
                    <a:pt x="368833" y="382406"/>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80" name="Google Shape;80;p11"/>
            <p:cNvSpPr/>
            <p:nvPr/>
          </p:nvSpPr>
          <p:spPr>
            <a:xfrm>
              <a:off x="1300195" y="4426721"/>
              <a:ext cx="144076" cy="148308"/>
            </a:xfrm>
            <a:custGeom>
              <a:rect b="b" l="l" r="r" t="t"/>
              <a:pathLst>
                <a:path extrusionOk="0" h="1483080" w="1440755">
                  <a:moveTo>
                    <a:pt x="1440756" y="1425181"/>
                  </a:moveTo>
                  <a:cubicBezTo>
                    <a:pt x="1440756" y="1373368"/>
                    <a:pt x="1404017" y="1310042"/>
                    <a:pt x="1359353" y="1284135"/>
                  </a:cubicBezTo>
                  <a:lnTo>
                    <a:pt x="718217" y="914250"/>
                  </a:lnTo>
                  <a:lnTo>
                    <a:pt x="718217" y="378131"/>
                  </a:lnTo>
                  <a:lnTo>
                    <a:pt x="81403" y="11124"/>
                  </a:lnTo>
                  <a:cubicBezTo>
                    <a:pt x="36019" y="-14783"/>
                    <a:pt x="0" y="6086"/>
                    <a:pt x="0" y="57899"/>
                  </a:cubicBezTo>
                  <a:cubicBezTo>
                    <a:pt x="0" y="109711"/>
                    <a:pt x="36739" y="173039"/>
                    <a:pt x="81403" y="198945"/>
                  </a:cubicBezTo>
                  <a:lnTo>
                    <a:pt x="555412" y="472401"/>
                  </a:lnTo>
                  <a:lnTo>
                    <a:pt x="555412" y="1008520"/>
                  </a:lnTo>
                  <a:lnTo>
                    <a:pt x="1360074" y="1471957"/>
                  </a:lnTo>
                  <a:cubicBezTo>
                    <a:pt x="1404737" y="1497863"/>
                    <a:pt x="1440756" y="1476994"/>
                    <a:pt x="1440756" y="1425181"/>
                  </a:cubicBezTo>
                  <a:close/>
                </a:path>
              </a:pathLst>
            </a:custGeom>
            <a:gradFill>
              <a:gsLst>
                <a:gs pos="0">
                  <a:srgbClr val="FFFFFF">
                    <a:alpha val="29411"/>
                  </a:srgbClr>
                </a:gs>
                <a:gs pos="100000">
                  <a:srgbClr val="FFFFFF">
                    <a:alpha val="0"/>
                  </a:srgbClr>
                </a:gs>
              </a:gsLst>
              <a:lin ang="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81" name="Google Shape;81;p11"/>
            <p:cNvSpPr/>
            <p:nvPr/>
          </p:nvSpPr>
          <p:spPr>
            <a:xfrm>
              <a:off x="1281448" y="4456718"/>
              <a:ext cx="16281" cy="191557"/>
            </a:xfrm>
            <a:custGeom>
              <a:rect b="b" l="l" r="r" t="t"/>
              <a:pathLst>
                <a:path extrusionOk="0" h="1915573" w="162805">
                  <a:moveTo>
                    <a:pt x="81403" y="1904450"/>
                  </a:moveTo>
                  <a:cubicBezTo>
                    <a:pt x="36019" y="1878543"/>
                    <a:pt x="0" y="1815217"/>
                    <a:pt x="0" y="1763404"/>
                  </a:cubicBezTo>
                  <a:lnTo>
                    <a:pt x="0" y="57899"/>
                  </a:lnTo>
                  <a:cubicBezTo>
                    <a:pt x="0" y="6086"/>
                    <a:pt x="36739" y="-14783"/>
                    <a:pt x="81403" y="11124"/>
                  </a:cubicBezTo>
                  <a:cubicBezTo>
                    <a:pt x="126787" y="37030"/>
                    <a:pt x="162806" y="100356"/>
                    <a:pt x="162806" y="152169"/>
                  </a:cubicBezTo>
                  <a:lnTo>
                    <a:pt x="162806" y="1857674"/>
                  </a:lnTo>
                  <a:cubicBezTo>
                    <a:pt x="162806" y="1909487"/>
                    <a:pt x="126066" y="1930356"/>
                    <a:pt x="81403" y="1904450"/>
                  </a:cubicBezTo>
                  <a:close/>
                </a:path>
              </a:pathLst>
            </a:custGeom>
            <a:gradFill>
              <a:gsLst>
                <a:gs pos="0">
                  <a:srgbClr val="FFFFFF">
                    <a:alpha val="29411"/>
                  </a:srgbClr>
                </a:gs>
                <a:gs pos="100000">
                  <a:srgbClr val="FFFFFF">
                    <a:alpha val="0"/>
                  </a:srgbClr>
                </a:gs>
              </a:gsLst>
              <a:lin ang="54007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82" name="Google Shape;82;p11"/>
            <p:cNvSpPr/>
            <p:nvPr/>
          </p:nvSpPr>
          <p:spPr>
            <a:xfrm>
              <a:off x="1416552" y="4536391"/>
              <a:ext cx="37316" cy="55944"/>
            </a:xfrm>
            <a:custGeom>
              <a:rect b="b" l="l" r="r" t="t"/>
              <a:pathLst>
                <a:path extrusionOk="0" h="559444" w="373156">
                  <a:moveTo>
                    <a:pt x="373156" y="387306"/>
                  </a:moveTo>
                  <a:cubicBezTo>
                    <a:pt x="373156" y="529791"/>
                    <a:pt x="289592" y="597436"/>
                    <a:pt x="186578" y="537707"/>
                  </a:cubicBezTo>
                  <a:cubicBezTo>
                    <a:pt x="83564" y="478698"/>
                    <a:pt x="0" y="314624"/>
                    <a:pt x="0" y="172139"/>
                  </a:cubicBezTo>
                  <a:cubicBezTo>
                    <a:pt x="0" y="29653"/>
                    <a:pt x="83564" y="-37991"/>
                    <a:pt x="186578" y="21738"/>
                  </a:cubicBezTo>
                  <a:cubicBezTo>
                    <a:pt x="289592" y="80747"/>
                    <a:pt x="373156" y="244821"/>
                    <a:pt x="373156" y="387306"/>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83" name="Google Shape;83;p11"/>
            <p:cNvSpPr/>
            <p:nvPr/>
          </p:nvSpPr>
          <p:spPr>
            <a:xfrm>
              <a:off x="1055916" y="4289546"/>
              <a:ext cx="117277" cy="284682"/>
            </a:xfrm>
            <a:custGeom>
              <a:rect b="b" l="l" r="r" t="t"/>
              <a:pathLst>
                <a:path extrusionOk="0" h="2846825" w="1172775">
                  <a:moveTo>
                    <a:pt x="0" y="0"/>
                  </a:moveTo>
                  <a:lnTo>
                    <a:pt x="1172776" y="676445"/>
                  </a:lnTo>
                  <a:lnTo>
                    <a:pt x="1172776" y="2846826"/>
                  </a:lnTo>
                  <a:lnTo>
                    <a:pt x="0" y="2170381"/>
                  </a:lnTo>
                  <a:lnTo>
                    <a:pt x="0" y="0"/>
                  </a:lnTo>
                  <a:close/>
                </a:path>
              </a:pathLst>
            </a:custGeom>
            <a:gradFill>
              <a:gsLst>
                <a:gs pos="0">
                  <a:srgbClr val="FFFFFF">
                    <a:alpha val="29411"/>
                  </a:srgbClr>
                </a:gs>
                <a:gs pos="100000">
                  <a:srgbClr val="FFFFFF">
                    <a:alpha val="0"/>
                  </a:srgbClr>
                </a:gs>
              </a:gsLst>
              <a:lin ang="54007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84" name="Google Shape;84;p11"/>
            <p:cNvSpPr/>
            <p:nvPr/>
          </p:nvSpPr>
          <p:spPr>
            <a:xfrm>
              <a:off x="1074447" y="4427185"/>
              <a:ext cx="69877" cy="48862"/>
            </a:xfrm>
            <a:custGeom>
              <a:rect b="b" l="l" r="r" t="t"/>
              <a:pathLst>
                <a:path extrusionOk="0" h="488623" w="698766">
                  <a:moveTo>
                    <a:pt x="0" y="0"/>
                  </a:moveTo>
                  <a:lnTo>
                    <a:pt x="698767" y="402988"/>
                  </a:lnTo>
                  <a:lnTo>
                    <a:pt x="698767" y="488624"/>
                  </a:lnTo>
                  <a:lnTo>
                    <a:pt x="0" y="85635"/>
                  </a:lnTo>
                  <a:lnTo>
                    <a:pt x="0" y="0"/>
                  </a:ln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85" name="Google Shape;85;p11"/>
            <p:cNvSpPr/>
            <p:nvPr/>
          </p:nvSpPr>
          <p:spPr>
            <a:xfrm>
              <a:off x="1081701" y="4448211"/>
              <a:ext cx="55397" cy="40515"/>
            </a:xfrm>
            <a:custGeom>
              <a:rect b="b" l="l" r="r" t="t"/>
              <a:pathLst>
                <a:path extrusionOk="0" h="405147" w="553970">
                  <a:moveTo>
                    <a:pt x="0" y="0"/>
                  </a:moveTo>
                  <a:lnTo>
                    <a:pt x="553971" y="319512"/>
                  </a:lnTo>
                  <a:lnTo>
                    <a:pt x="553971" y="405147"/>
                  </a:lnTo>
                  <a:lnTo>
                    <a:pt x="0" y="85635"/>
                  </a:lnTo>
                  <a:lnTo>
                    <a:pt x="0" y="0"/>
                  </a:ln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86" name="Google Shape;86;p11"/>
            <p:cNvSpPr/>
            <p:nvPr/>
          </p:nvSpPr>
          <p:spPr>
            <a:xfrm>
              <a:off x="1019213" y="4439815"/>
              <a:ext cx="81619" cy="71314"/>
            </a:xfrm>
            <a:custGeom>
              <a:rect b="b" l="l" r="r" t="t"/>
              <a:pathLst>
                <a:path extrusionOk="0" h="713145" w="816188">
                  <a:moveTo>
                    <a:pt x="815468" y="470633"/>
                  </a:moveTo>
                  <a:lnTo>
                    <a:pt x="0" y="0"/>
                  </a:lnTo>
                  <a:lnTo>
                    <a:pt x="0" y="242513"/>
                  </a:lnTo>
                  <a:lnTo>
                    <a:pt x="816188" y="713146"/>
                  </a:lnTo>
                  <a:lnTo>
                    <a:pt x="815468" y="470633"/>
                  </a:lnTo>
                  <a:close/>
                </a:path>
              </a:pathLst>
            </a:custGeom>
            <a:gradFill>
              <a:gsLst>
                <a:gs pos="0">
                  <a:schemeClr val="accent1"/>
                </a:gs>
                <a:gs pos="100000">
                  <a:schemeClr val="accent2"/>
                </a:gs>
              </a:gsLst>
              <a:lin ang="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87" name="Google Shape;87;p11"/>
            <p:cNvSpPr/>
            <p:nvPr/>
          </p:nvSpPr>
          <p:spPr>
            <a:xfrm>
              <a:off x="1087088" y="4366761"/>
              <a:ext cx="52804" cy="26266"/>
            </a:xfrm>
            <a:custGeom>
              <a:rect b="b" l="l" r="r" t="t"/>
              <a:pathLst>
                <a:path extrusionOk="0" h="262662" w="528037">
                  <a:moveTo>
                    <a:pt x="528037" y="118738"/>
                  </a:moveTo>
                  <a:lnTo>
                    <a:pt x="345781" y="262662"/>
                  </a:lnTo>
                  <a:lnTo>
                    <a:pt x="223317" y="105785"/>
                  </a:lnTo>
                  <a:lnTo>
                    <a:pt x="63393" y="243952"/>
                  </a:lnTo>
                  <a:lnTo>
                    <a:pt x="0" y="197896"/>
                  </a:lnTo>
                  <a:lnTo>
                    <a:pt x="235564" y="0"/>
                  </a:lnTo>
                  <a:lnTo>
                    <a:pt x="355146" y="156878"/>
                  </a:lnTo>
                  <a:lnTo>
                    <a:pt x="486976" y="59009"/>
                  </a:lnTo>
                  <a:lnTo>
                    <a:pt x="528037" y="118738"/>
                  </a:ln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88" name="Google Shape;88;p11"/>
            <p:cNvSpPr/>
            <p:nvPr/>
          </p:nvSpPr>
          <p:spPr>
            <a:xfrm>
              <a:off x="1132267" y="4356275"/>
              <a:ext cx="21179" cy="31825"/>
            </a:xfrm>
            <a:custGeom>
              <a:rect b="b" l="l" r="r" t="t"/>
              <a:pathLst>
                <a:path extrusionOk="0" h="318255" w="211791">
                  <a:moveTo>
                    <a:pt x="211791" y="220296"/>
                  </a:moveTo>
                  <a:cubicBezTo>
                    <a:pt x="211791" y="301613"/>
                    <a:pt x="164246" y="339753"/>
                    <a:pt x="105896" y="305931"/>
                  </a:cubicBezTo>
                  <a:cubicBezTo>
                    <a:pt x="47545" y="272109"/>
                    <a:pt x="0" y="179277"/>
                    <a:pt x="0" y="97960"/>
                  </a:cubicBezTo>
                  <a:cubicBezTo>
                    <a:pt x="0" y="16643"/>
                    <a:pt x="47545" y="-21497"/>
                    <a:pt x="105896" y="12325"/>
                  </a:cubicBezTo>
                  <a:cubicBezTo>
                    <a:pt x="164246" y="46147"/>
                    <a:pt x="211791" y="139698"/>
                    <a:pt x="211791" y="220296"/>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89" name="Google Shape;89;p11"/>
            <p:cNvSpPr/>
            <p:nvPr/>
          </p:nvSpPr>
          <p:spPr>
            <a:xfrm>
              <a:off x="1077823" y="4371919"/>
              <a:ext cx="21179" cy="31825"/>
            </a:xfrm>
            <a:custGeom>
              <a:rect b="b" l="l" r="r" t="t"/>
              <a:pathLst>
                <a:path extrusionOk="0" h="318255" w="211791">
                  <a:moveTo>
                    <a:pt x="211791" y="220296"/>
                  </a:moveTo>
                  <a:cubicBezTo>
                    <a:pt x="211791" y="301613"/>
                    <a:pt x="164246" y="339753"/>
                    <a:pt x="105896" y="305931"/>
                  </a:cubicBezTo>
                  <a:cubicBezTo>
                    <a:pt x="47545" y="272109"/>
                    <a:pt x="0" y="179278"/>
                    <a:pt x="0" y="97960"/>
                  </a:cubicBezTo>
                  <a:cubicBezTo>
                    <a:pt x="0" y="16643"/>
                    <a:pt x="47545" y="-21497"/>
                    <a:pt x="105896" y="12325"/>
                  </a:cubicBezTo>
                  <a:cubicBezTo>
                    <a:pt x="164246" y="46147"/>
                    <a:pt x="211791" y="138978"/>
                    <a:pt x="211791" y="220296"/>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90" name="Google Shape;90;p11"/>
            <p:cNvSpPr/>
            <p:nvPr/>
          </p:nvSpPr>
          <p:spPr>
            <a:xfrm>
              <a:off x="1346594" y="4366905"/>
              <a:ext cx="111515" cy="122336"/>
            </a:xfrm>
            <a:custGeom>
              <a:rect b="b" l="l" r="r" t="t"/>
              <a:pathLst>
                <a:path extrusionOk="0" h="1223357" w="1115145">
                  <a:moveTo>
                    <a:pt x="1115145" y="643342"/>
                  </a:moveTo>
                  <a:lnTo>
                    <a:pt x="0" y="0"/>
                  </a:lnTo>
                  <a:lnTo>
                    <a:pt x="0" y="580015"/>
                  </a:lnTo>
                  <a:lnTo>
                    <a:pt x="1115145" y="1223358"/>
                  </a:lnTo>
                  <a:lnTo>
                    <a:pt x="1115145" y="643342"/>
                  </a:lnTo>
                  <a:close/>
                </a:path>
              </a:pathLst>
            </a:custGeom>
            <a:gradFill>
              <a:gsLst>
                <a:gs pos="0">
                  <a:srgbClr val="FFFFFF">
                    <a:alpha val="29803"/>
                  </a:srgbClr>
                </a:gs>
                <a:gs pos="100000">
                  <a:srgbClr val="FFFFFF">
                    <a:alpha val="0"/>
                  </a:srgbClr>
                </a:gs>
              </a:gsLst>
              <a:lin ang="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91" name="Google Shape;91;p11"/>
            <p:cNvSpPr/>
            <p:nvPr/>
          </p:nvSpPr>
          <p:spPr>
            <a:xfrm>
              <a:off x="1375037" y="4397332"/>
              <a:ext cx="33570" cy="26338"/>
            </a:xfrm>
            <a:custGeom>
              <a:rect b="b" l="l" r="r" t="t"/>
              <a:pathLst>
                <a:path extrusionOk="0" h="263381" w="335696">
                  <a:moveTo>
                    <a:pt x="0" y="0"/>
                  </a:moveTo>
                  <a:lnTo>
                    <a:pt x="335696" y="193578"/>
                  </a:lnTo>
                  <a:lnTo>
                    <a:pt x="335696" y="263382"/>
                  </a:lnTo>
                  <a:lnTo>
                    <a:pt x="0" y="69084"/>
                  </a:lnTo>
                  <a:lnTo>
                    <a:pt x="0" y="0"/>
                  </a:lnTo>
                  <a:lnTo>
                    <a:pt x="0" y="0"/>
                  </a:ln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92" name="Google Shape;92;p11"/>
            <p:cNvSpPr/>
            <p:nvPr/>
          </p:nvSpPr>
          <p:spPr>
            <a:xfrm>
              <a:off x="1375109" y="4411254"/>
              <a:ext cx="71461" cy="48215"/>
            </a:xfrm>
            <a:custGeom>
              <a:rect b="b" l="l" r="r" t="t"/>
              <a:pathLst>
                <a:path extrusionOk="0" h="482146" w="714614">
                  <a:moveTo>
                    <a:pt x="0" y="0"/>
                  </a:moveTo>
                  <a:lnTo>
                    <a:pt x="714615" y="411624"/>
                  </a:lnTo>
                  <a:lnTo>
                    <a:pt x="714615" y="482147"/>
                  </a:lnTo>
                  <a:lnTo>
                    <a:pt x="0" y="70523"/>
                  </a:lnTo>
                  <a:lnTo>
                    <a:pt x="0" y="0"/>
                  </a:ln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93" name="Google Shape;93;p11"/>
            <p:cNvSpPr/>
            <p:nvPr/>
          </p:nvSpPr>
          <p:spPr>
            <a:xfrm>
              <a:off x="1356578" y="4386341"/>
              <a:ext cx="12679" cy="18805"/>
            </a:xfrm>
            <a:custGeom>
              <a:rect b="b" l="l" r="r" t="t"/>
              <a:pathLst>
                <a:path extrusionOk="0" h="188049" w="126786">
                  <a:moveTo>
                    <a:pt x="126787" y="130366"/>
                  </a:moveTo>
                  <a:cubicBezTo>
                    <a:pt x="126787" y="177861"/>
                    <a:pt x="98692" y="200889"/>
                    <a:pt x="63393" y="180739"/>
                  </a:cubicBezTo>
                  <a:cubicBezTo>
                    <a:pt x="28095" y="160590"/>
                    <a:pt x="0" y="105179"/>
                    <a:pt x="0" y="57684"/>
                  </a:cubicBezTo>
                  <a:cubicBezTo>
                    <a:pt x="0" y="10189"/>
                    <a:pt x="28095" y="-12839"/>
                    <a:pt x="63393" y="7310"/>
                  </a:cubicBezTo>
                  <a:cubicBezTo>
                    <a:pt x="98692" y="27460"/>
                    <a:pt x="126787" y="82870"/>
                    <a:pt x="126787" y="130366"/>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94" name="Google Shape;94;p11"/>
            <p:cNvSpPr/>
            <p:nvPr/>
          </p:nvSpPr>
          <p:spPr>
            <a:xfrm>
              <a:off x="1061303" y="4190012"/>
              <a:ext cx="111515" cy="122336"/>
            </a:xfrm>
            <a:custGeom>
              <a:rect b="b" l="l" r="r" t="t"/>
              <a:pathLst>
                <a:path extrusionOk="0" h="1223357" w="1115145">
                  <a:moveTo>
                    <a:pt x="1115145" y="643342"/>
                  </a:moveTo>
                  <a:lnTo>
                    <a:pt x="0" y="0"/>
                  </a:lnTo>
                  <a:lnTo>
                    <a:pt x="0" y="580016"/>
                  </a:lnTo>
                  <a:lnTo>
                    <a:pt x="1115145" y="1223358"/>
                  </a:lnTo>
                  <a:lnTo>
                    <a:pt x="1115145" y="643342"/>
                  </a:lnTo>
                  <a:close/>
                </a:path>
              </a:pathLst>
            </a:custGeom>
            <a:gradFill>
              <a:gsLst>
                <a:gs pos="0">
                  <a:srgbClr val="FFFFFF">
                    <a:alpha val="29411"/>
                  </a:srgbClr>
                </a:gs>
                <a:gs pos="100000">
                  <a:srgbClr val="FFFFFF">
                    <a:alpha val="0"/>
                  </a:srgbClr>
                </a:gs>
              </a:gsLst>
              <a:lin ang="108014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95" name="Google Shape;95;p11"/>
            <p:cNvSpPr/>
            <p:nvPr/>
          </p:nvSpPr>
          <p:spPr>
            <a:xfrm>
              <a:off x="1089746" y="4220439"/>
              <a:ext cx="33570" cy="26338"/>
            </a:xfrm>
            <a:custGeom>
              <a:rect b="b" l="l" r="r" t="t"/>
              <a:pathLst>
                <a:path extrusionOk="0" h="263381" w="335696">
                  <a:moveTo>
                    <a:pt x="0" y="0"/>
                  </a:moveTo>
                  <a:lnTo>
                    <a:pt x="335696" y="193578"/>
                  </a:lnTo>
                  <a:lnTo>
                    <a:pt x="335696" y="263382"/>
                  </a:lnTo>
                  <a:lnTo>
                    <a:pt x="0" y="69803"/>
                  </a:lnTo>
                  <a:lnTo>
                    <a:pt x="0" y="0"/>
                  </a:ln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96" name="Google Shape;96;p11"/>
            <p:cNvSpPr/>
            <p:nvPr/>
          </p:nvSpPr>
          <p:spPr>
            <a:xfrm>
              <a:off x="1089818" y="4234361"/>
              <a:ext cx="71461" cy="48215"/>
            </a:xfrm>
            <a:custGeom>
              <a:rect b="b" l="l" r="r" t="t"/>
              <a:pathLst>
                <a:path extrusionOk="0" h="482146" w="714615">
                  <a:moveTo>
                    <a:pt x="0" y="0"/>
                  </a:moveTo>
                  <a:lnTo>
                    <a:pt x="714615" y="411624"/>
                  </a:lnTo>
                  <a:lnTo>
                    <a:pt x="714615" y="482147"/>
                  </a:lnTo>
                  <a:lnTo>
                    <a:pt x="0" y="70523"/>
                  </a:lnTo>
                  <a:lnTo>
                    <a:pt x="0" y="0"/>
                  </a:ln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97" name="Google Shape;97;p11"/>
            <p:cNvSpPr/>
            <p:nvPr/>
          </p:nvSpPr>
          <p:spPr>
            <a:xfrm>
              <a:off x="1071287" y="4209448"/>
              <a:ext cx="12679" cy="18805"/>
            </a:xfrm>
            <a:custGeom>
              <a:rect b="b" l="l" r="r" t="t"/>
              <a:pathLst>
                <a:path extrusionOk="0" h="188049" w="126786">
                  <a:moveTo>
                    <a:pt x="126787" y="130366"/>
                  </a:moveTo>
                  <a:cubicBezTo>
                    <a:pt x="126787" y="177860"/>
                    <a:pt x="98692" y="200888"/>
                    <a:pt x="63393" y="180739"/>
                  </a:cubicBezTo>
                  <a:cubicBezTo>
                    <a:pt x="28095" y="160590"/>
                    <a:pt x="0" y="105179"/>
                    <a:pt x="0" y="57684"/>
                  </a:cubicBezTo>
                  <a:cubicBezTo>
                    <a:pt x="0" y="10189"/>
                    <a:pt x="28095" y="-12839"/>
                    <a:pt x="63393" y="7310"/>
                  </a:cubicBezTo>
                  <a:cubicBezTo>
                    <a:pt x="97971" y="27459"/>
                    <a:pt x="126787" y="82870"/>
                    <a:pt x="126787" y="130366"/>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sp>
        <p:nvSpPr>
          <p:cNvPr id="98" name="Google Shape;98;p11"/>
          <p:cNvSpPr/>
          <p:nvPr/>
        </p:nvSpPr>
        <p:spPr>
          <a:xfrm>
            <a:off x="206149" y="3216298"/>
            <a:ext cx="5222904" cy="1323439"/>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2000" u="none" cap="none" strike="noStrike">
                <a:solidFill>
                  <a:srgbClr val="FEEBD9"/>
                </a:solidFill>
                <a:latin typeface="Barlow"/>
                <a:ea typeface="Barlow"/>
                <a:cs typeface="Barlow"/>
                <a:sym typeface="Barlow"/>
              </a:rPr>
              <a:t>Prajjwal Chittori (2K18/CO/249)</a:t>
            </a:r>
            <a:endParaRPr/>
          </a:p>
          <a:p>
            <a:pPr indent="0" lvl="0" marL="0" marR="0" rtl="0" algn="ctr">
              <a:lnSpc>
                <a:spcPct val="100000"/>
              </a:lnSpc>
              <a:spcBef>
                <a:spcPts val="0"/>
              </a:spcBef>
              <a:spcAft>
                <a:spcPts val="0"/>
              </a:spcAft>
              <a:buNone/>
            </a:pPr>
            <a:r>
              <a:rPr b="1" lang="en" sz="2000">
                <a:solidFill>
                  <a:srgbClr val="FEEBD9"/>
                </a:solidFill>
                <a:latin typeface="Barlow"/>
                <a:ea typeface="Barlow"/>
                <a:cs typeface="Barlow"/>
                <a:sym typeface="Barlow"/>
              </a:rPr>
              <a:t>Pawan Kumar </a:t>
            </a:r>
            <a:r>
              <a:rPr b="1" i="0" lang="en" sz="2000" u="none" cap="none" strike="noStrike">
                <a:solidFill>
                  <a:srgbClr val="FEEBD9"/>
                </a:solidFill>
                <a:latin typeface="Barlow"/>
                <a:ea typeface="Barlow"/>
                <a:cs typeface="Barlow"/>
                <a:sym typeface="Barlow"/>
              </a:rPr>
              <a:t> (2K18/CO/2</a:t>
            </a:r>
            <a:r>
              <a:rPr b="1" lang="en" sz="2000">
                <a:solidFill>
                  <a:srgbClr val="FEEBD9"/>
                </a:solidFill>
                <a:latin typeface="Barlow"/>
                <a:ea typeface="Barlow"/>
                <a:cs typeface="Barlow"/>
                <a:sym typeface="Barlow"/>
              </a:rPr>
              <a:t>45</a:t>
            </a:r>
            <a:r>
              <a:rPr b="1" i="0" lang="en" sz="2000" u="none" cap="none" strike="noStrike">
                <a:solidFill>
                  <a:srgbClr val="FEEBD9"/>
                </a:solidFill>
                <a:latin typeface="Barlow"/>
                <a:ea typeface="Barlow"/>
                <a:cs typeface="Barlow"/>
                <a:sym typeface="Barlow"/>
              </a:rPr>
              <a:t>)</a:t>
            </a:r>
            <a:endParaRPr/>
          </a:p>
          <a:p>
            <a:pPr indent="0" lvl="0" marL="0" marR="0" rtl="0" algn="ctr">
              <a:lnSpc>
                <a:spcPct val="100000"/>
              </a:lnSpc>
              <a:spcBef>
                <a:spcPts val="0"/>
              </a:spcBef>
              <a:spcAft>
                <a:spcPts val="0"/>
              </a:spcAft>
              <a:buNone/>
            </a:pPr>
            <a:r>
              <a:rPr b="1" i="0" lang="en" sz="2000" u="none" cap="none" strike="noStrike">
                <a:solidFill>
                  <a:srgbClr val="FEEBD9"/>
                </a:solidFill>
                <a:latin typeface="Barlow"/>
                <a:ea typeface="Barlow"/>
                <a:cs typeface="Barlow"/>
                <a:sym typeface="Barlow"/>
              </a:rPr>
              <a:t>Dept. of Computer Science and Engineering)</a:t>
            </a:r>
            <a:br>
              <a:rPr b="1" i="0" lang="en" sz="2000" u="none" cap="none" strike="noStrike">
                <a:solidFill>
                  <a:srgbClr val="FEEBD9"/>
                </a:solidFill>
                <a:latin typeface="Barlow"/>
                <a:ea typeface="Barlow"/>
                <a:cs typeface="Barlow"/>
                <a:sym typeface="Barlow"/>
              </a:rPr>
            </a:br>
            <a:endParaRPr b="1" i="0" sz="2000" u="none" cap="none" strike="noStrike">
              <a:solidFill>
                <a:srgbClr val="FEEBD9"/>
              </a:solidFill>
              <a:latin typeface="Barlow"/>
              <a:ea typeface="Barlow"/>
              <a:cs typeface="Barlow"/>
              <a:sym typeface="Barlow"/>
            </a:endParaRPr>
          </a:p>
        </p:txBody>
      </p:sp>
      <p:sp>
        <p:nvSpPr>
          <p:cNvPr id="99" name="Google Shape;99;p11"/>
          <p:cNvSpPr/>
          <p:nvPr/>
        </p:nvSpPr>
        <p:spPr>
          <a:xfrm>
            <a:off x="7106718" y="2185544"/>
            <a:ext cx="806946" cy="719786"/>
          </a:xfrm>
          <a:custGeom>
            <a:rect b="b" l="l" r="r" t="t"/>
            <a:pathLst>
              <a:path extrusionOk="0" h="16072" w="18416">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nvGrpSpPr>
          <p:cNvPr id="100" name="Google Shape;100;p11"/>
          <p:cNvGrpSpPr/>
          <p:nvPr/>
        </p:nvGrpSpPr>
        <p:grpSpPr>
          <a:xfrm>
            <a:off x="6970384" y="1990472"/>
            <a:ext cx="1140061" cy="1269665"/>
            <a:chOff x="10914672" y="5489861"/>
            <a:chExt cx="719842" cy="720102"/>
          </a:xfrm>
        </p:grpSpPr>
        <p:sp>
          <p:nvSpPr>
            <p:cNvPr id="101" name="Google Shape;101;p11"/>
            <p:cNvSpPr/>
            <p:nvPr/>
          </p:nvSpPr>
          <p:spPr>
            <a:xfrm>
              <a:off x="11420014" y="5489861"/>
              <a:ext cx="214500" cy="215100"/>
            </a:xfrm>
            <a:prstGeom prst="ellipse">
              <a:avLst/>
            </a:pr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2" name="Google Shape;102;p11"/>
            <p:cNvSpPr/>
            <p:nvPr/>
          </p:nvSpPr>
          <p:spPr>
            <a:xfrm>
              <a:off x="11420014" y="5994863"/>
              <a:ext cx="214500" cy="215100"/>
            </a:xfrm>
            <a:prstGeom prst="ellipse">
              <a:avLst/>
            </a:pr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3" name="Google Shape;103;p11"/>
            <p:cNvSpPr/>
            <p:nvPr/>
          </p:nvSpPr>
          <p:spPr>
            <a:xfrm>
              <a:off x="10914672" y="5489861"/>
              <a:ext cx="214500" cy="215100"/>
            </a:xfrm>
            <a:prstGeom prst="ellipse">
              <a:avLst/>
            </a:pr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4" name="Google Shape;104;p11"/>
            <p:cNvSpPr/>
            <p:nvPr/>
          </p:nvSpPr>
          <p:spPr>
            <a:xfrm>
              <a:off x="10914672" y="5994863"/>
              <a:ext cx="214500" cy="215100"/>
            </a:xfrm>
            <a:prstGeom prst="ellipse">
              <a:avLst/>
            </a:pr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5" name="Google Shape;105;p11"/>
            <p:cNvSpPr/>
            <p:nvPr/>
          </p:nvSpPr>
          <p:spPr>
            <a:xfrm>
              <a:off x="11595623" y="5710038"/>
              <a:ext cx="28649" cy="276082"/>
            </a:xfrm>
            <a:custGeom>
              <a:rect b="b" l="l" r="r" t="t"/>
              <a:pathLst>
                <a:path extrusionOk="0" h="376" w="39">
                  <a:moveTo>
                    <a:pt x="0" y="0"/>
                  </a:moveTo>
                  <a:cubicBezTo>
                    <a:pt x="25" y="59"/>
                    <a:pt x="39" y="123"/>
                    <a:pt x="39" y="190"/>
                  </a:cubicBezTo>
                  <a:cubicBezTo>
                    <a:pt x="39" y="256"/>
                    <a:pt x="26" y="319"/>
                    <a:pt x="2" y="376"/>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6" name="Google Shape;106;p11"/>
            <p:cNvSpPr/>
            <p:nvPr/>
          </p:nvSpPr>
          <p:spPr>
            <a:xfrm>
              <a:off x="11138826" y="6170527"/>
              <a:ext cx="275351" cy="29145"/>
            </a:xfrm>
            <a:custGeom>
              <a:rect b="b" l="l" r="r" t="t"/>
              <a:pathLst>
                <a:path extrusionOk="0" h="40" w="375">
                  <a:moveTo>
                    <a:pt x="375" y="0"/>
                  </a:moveTo>
                  <a:cubicBezTo>
                    <a:pt x="317" y="26"/>
                    <a:pt x="253" y="40"/>
                    <a:pt x="185" y="40"/>
                  </a:cubicBezTo>
                  <a:cubicBezTo>
                    <a:pt x="119" y="40"/>
                    <a:pt x="57" y="26"/>
                    <a:pt x="0" y="2"/>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7" name="Google Shape;107;p11"/>
            <p:cNvSpPr/>
            <p:nvPr/>
          </p:nvSpPr>
          <p:spPr>
            <a:xfrm>
              <a:off x="10925018" y="5713747"/>
              <a:ext cx="28649" cy="275287"/>
            </a:xfrm>
            <a:custGeom>
              <a:rect b="b" l="l" r="r" t="t"/>
              <a:pathLst>
                <a:path extrusionOk="0" h="375" w="39">
                  <a:moveTo>
                    <a:pt x="39" y="375"/>
                  </a:moveTo>
                  <a:cubicBezTo>
                    <a:pt x="14" y="317"/>
                    <a:pt x="0" y="253"/>
                    <a:pt x="0" y="185"/>
                  </a:cubicBezTo>
                  <a:cubicBezTo>
                    <a:pt x="0" y="120"/>
                    <a:pt x="13" y="57"/>
                    <a:pt x="37" y="0"/>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8" name="Google Shape;108;p11"/>
            <p:cNvSpPr/>
            <p:nvPr/>
          </p:nvSpPr>
          <p:spPr>
            <a:xfrm>
              <a:off x="11135112" y="5499930"/>
              <a:ext cx="275351" cy="28880"/>
            </a:xfrm>
            <a:custGeom>
              <a:rect b="b" l="l" r="r" t="t"/>
              <a:pathLst>
                <a:path extrusionOk="0" h="39" w="375">
                  <a:moveTo>
                    <a:pt x="375" y="37"/>
                  </a:moveTo>
                  <a:cubicBezTo>
                    <a:pt x="318" y="13"/>
                    <a:pt x="256" y="0"/>
                    <a:pt x="190" y="0"/>
                  </a:cubicBezTo>
                  <a:cubicBezTo>
                    <a:pt x="122" y="0"/>
                    <a:pt x="58" y="14"/>
                    <a:pt x="0" y="39"/>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9" name="Google Shape;109;p11"/>
            <p:cNvSpPr/>
            <p:nvPr/>
          </p:nvSpPr>
          <p:spPr>
            <a:xfrm>
              <a:off x="11578115" y="5950881"/>
              <a:ext cx="52789" cy="38948"/>
            </a:xfrm>
            <a:custGeom>
              <a:rect b="b" l="l" r="r" t="t"/>
              <a:pathLst>
                <a:path extrusionOk="0" h="147" w="199">
                  <a:moveTo>
                    <a:pt x="0" y="0"/>
                  </a:moveTo>
                  <a:lnTo>
                    <a:pt x="64" y="147"/>
                  </a:lnTo>
                  <a:lnTo>
                    <a:pt x="199" y="83"/>
                  </a:lnTo>
                </a:path>
              </a:pathLst>
            </a:custGeom>
            <a:noFill/>
            <a:ln cap="rnd" cmpd="sng" w="2857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0" name="Google Shape;110;p11"/>
            <p:cNvSpPr/>
            <p:nvPr/>
          </p:nvSpPr>
          <p:spPr>
            <a:xfrm>
              <a:off x="11135112" y="6152776"/>
              <a:ext cx="38199" cy="52991"/>
            </a:xfrm>
            <a:custGeom>
              <a:rect b="b" l="l" r="r" t="t"/>
              <a:pathLst>
                <a:path extrusionOk="0" h="200" w="144">
                  <a:moveTo>
                    <a:pt x="144" y="0"/>
                  </a:moveTo>
                  <a:lnTo>
                    <a:pt x="0" y="67"/>
                  </a:lnTo>
                  <a:lnTo>
                    <a:pt x="64" y="200"/>
                  </a:lnTo>
                </a:path>
              </a:pathLst>
            </a:custGeom>
            <a:noFill/>
            <a:ln cap="rnd" cmpd="sng" w="2857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1" name="Google Shape;111;p11"/>
            <p:cNvSpPr/>
            <p:nvPr/>
          </p:nvSpPr>
          <p:spPr>
            <a:xfrm>
              <a:off x="10918386" y="5710038"/>
              <a:ext cx="53054" cy="38154"/>
            </a:xfrm>
            <a:custGeom>
              <a:rect b="b" l="l" r="r" t="t"/>
              <a:pathLst>
                <a:path extrusionOk="0" h="144" w="200">
                  <a:moveTo>
                    <a:pt x="200" y="144"/>
                  </a:moveTo>
                  <a:lnTo>
                    <a:pt x="136" y="0"/>
                  </a:lnTo>
                  <a:lnTo>
                    <a:pt x="0" y="64"/>
                  </a:lnTo>
                </a:path>
              </a:pathLst>
            </a:custGeom>
            <a:noFill/>
            <a:ln cap="rnd" cmpd="sng" w="2857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2" name="Google Shape;112;p11"/>
            <p:cNvSpPr/>
            <p:nvPr/>
          </p:nvSpPr>
          <p:spPr>
            <a:xfrm>
              <a:off x="11375979" y="5493571"/>
              <a:ext cx="38199" cy="52726"/>
            </a:xfrm>
            <a:custGeom>
              <a:rect b="b" l="l" r="r" t="t"/>
              <a:pathLst>
                <a:path extrusionOk="0" h="199" w="144">
                  <a:moveTo>
                    <a:pt x="0" y="199"/>
                  </a:moveTo>
                  <a:lnTo>
                    <a:pt x="144" y="135"/>
                  </a:lnTo>
                  <a:lnTo>
                    <a:pt x="81" y="0"/>
                  </a:lnTo>
                </a:path>
              </a:pathLst>
            </a:custGeom>
            <a:noFill/>
            <a:ln cap="rnd" cmpd="sng" w="2857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20"/>
          <p:cNvSpPr txBox="1"/>
          <p:nvPr>
            <p:ph idx="4294967295" type="title"/>
          </p:nvPr>
        </p:nvSpPr>
        <p:spPr>
          <a:xfrm>
            <a:off x="855299" y="1881750"/>
            <a:ext cx="2812133" cy="1380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2400"/>
              <a:buNone/>
            </a:pPr>
            <a:br>
              <a:rPr b="0" lang="en">
                <a:solidFill>
                  <a:schemeClr val="accent2"/>
                </a:solidFill>
              </a:rPr>
            </a:br>
            <a:r>
              <a:rPr lang="en"/>
              <a:t>Pseudo-Code</a:t>
            </a:r>
            <a:endParaRPr/>
          </a:p>
          <a:p>
            <a:pPr indent="0" lvl="0" marL="0" rtl="0" algn="l">
              <a:lnSpc>
                <a:spcPct val="90000"/>
              </a:lnSpc>
              <a:spcBef>
                <a:spcPts val="0"/>
              </a:spcBef>
              <a:spcAft>
                <a:spcPts val="0"/>
              </a:spcAft>
              <a:buSzPts val="2400"/>
              <a:buNone/>
            </a:pPr>
            <a:r>
              <a:rPr b="0" lang="en">
                <a:solidFill>
                  <a:schemeClr val="accent2"/>
                </a:solidFill>
              </a:rPr>
              <a:t>A population (swarm) of candidate solutions (particles) moves in the search space, and the movement of the particles is influenced both by their own best known position and swarm's global best known position</a:t>
            </a:r>
            <a:endParaRPr/>
          </a:p>
        </p:txBody>
      </p:sp>
      <p:sp>
        <p:nvSpPr>
          <p:cNvPr id="419" name="Google Shape;419;p20"/>
          <p:cNvSpPr txBox="1"/>
          <p:nvPr>
            <p:ph idx="12" type="sldNum"/>
          </p:nvPr>
        </p:nvSpPr>
        <p:spPr>
          <a:xfrm>
            <a:off x="8693400" y="4749850"/>
            <a:ext cx="450600" cy="3471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t>‹#›</a:t>
            </a:fld>
            <a:endParaRPr/>
          </a:p>
        </p:txBody>
      </p:sp>
      <p:pic>
        <p:nvPicPr>
          <p:cNvPr id="420" name="Google Shape;420;p20"/>
          <p:cNvPicPr preferRelativeResize="0"/>
          <p:nvPr/>
        </p:nvPicPr>
        <p:blipFill>
          <a:blip r:embed="rId3">
            <a:alphaModFix/>
          </a:blip>
          <a:stretch>
            <a:fillRect/>
          </a:stretch>
        </p:blipFill>
        <p:spPr>
          <a:xfrm>
            <a:off x="3976475" y="931275"/>
            <a:ext cx="4716925" cy="3280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21"/>
          <p:cNvSpPr txBox="1"/>
          <p:nvPr>
            <p:ph idx="12" type="sldNum"/>
          </p:nvPr>
        </p:nvSpPr>
        <p:spPr>
          <a:xfrm>
            <a:off x="8693400" y="4749850"/>
            <a:ext cx="450600" cy="3471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t>‹#›</a:t>
            </a:fld>
            <a:endParaRPr/>
          </a:p>
        </p:txBody>
      </p:sp>
      <p:sp>
        <p:nvSpPr>
          <p:cNvPr id="426" name="Google Shape;426;p21"/>
          <p:cNvSpPr txBox="1"/>
          <p:nvPr>
            <p:ph idx="4294967295" type="ctrTitle"/>
          </p:nvPr>
        </p:nvSpPr>
        <p:spPr>
          <a:xfrm>
            <a:off x="658021" y="453901"/>
            <a:ext cx="4482600" cy="9891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accent1"/>
              </a:buClr>
              <a:buSzPts val="2400"/>
              <a:buFont typeface="Barlow"/>
              <a:buNone/>
            </a:pPr>
            <a:r>
              <a:rPr lang="en" sz="3600"/>
              <a:t>population.py</a:t>
            </a:r>
            <a:endParaRPr sz="3600"/>
          </a:p>
        </p:txBody>
      </p:sp>
      <p:grpSp>
        <p:nvGrpSpPr>
          <p:cNvPr id="427" name="Google Shape;427;p21"/>
          <p:cNvGrpSpPr/>
          <p:nvPr/>
        </p:nvGrpSpPr>
        <p:grpSpPr>
          <a:xfrm>
            <a:off x="5174785" y="491793"/>
            <a:ext cx="3777365" cy="4655465"/>
            <a:chOff x="2522057" y="2360511"/>
            <a:chExt cx="554801" cy="683772"/>
          </a:xfrm>
        </p:grpSpPr>
        <p:sp>
          <p:nvSpPr>
            <p:cNvPr id="428" name="Google Shape;428;p21"/>
            <p:cNvSpPr/>
            <p:nvPr/>
          </p:nvSpPr>
          <p:spPr>
            <a:xfrm>
              <a:off x="2766348" y="2360511"/>
              <a:ext cx="101967" cy="369432"/>
            </a:xfrm>
            <a:custGeom>
              <a:rect b="b" l="l" r="r" t="t"/>
              <a:pathLst>
                <a:path extrusionOk="0" h="3694319" w="1019671">
                  <a:moveTo>
                    <a:pt x="399309" y="3567369"/>
                  </a:moveTo>
                  <a:cubicBezTo>
                    <a:pt x="-431720" y="380179"/>
                    <a:pt x="251391" y="108815"/>
                    <a:pt x="510247" y="0"/>
                  </a:cubicBezTo>
                  <a:cubicBezTo>
                    <a:pt x="768430" y="407047"/>
                    <a:pt x="1451541" y="1465637"/>
                    <a:pt x="619840" y="3694320"/>
                  </a:cubicBezTo>
                  <a:lnTo>
                    <a:pt x="399309" y="3567369"/>
                  </a:lnTo>
                  <a:close/>
                </a:path>
              </a:pathLst>
            </a:custGeom>
            <a:solidFill>
              <a:srgbClr val="FFFFFF">
                <a:alpha val="941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29" name="Google Shape;429;p21"/>
            <p:cNvSpPr/>
            <p:nvPr/>
          </p:nvSpPr>
          <p:spPr>
            <a:xfrm>
              <a:off x="2820104" y="2635875"/>
              <a:ext cx="36888" cy="103575"/>
            </a:xfrm>
            <a:custGeom>
              <a:rect b="b" l="l" r="r" t="t"/>
              <a:pathLst>
                <a:path extrusionOk="0" h="1035752" w="368879">
                  <a:moveTo>
                    <a:pt x="0" y="621989"/>
                  </a:moveTo>
                  <a:cubicBezTo>
                    <a:pt x="115645" y="766403"/>
                    <a:pt x="244064" y="924923"/>
                    <a:pt x="334159" y="1035753"/>
                  </a:cubicBezTo>
                  <a:cubicBezTo>
                    <a:pt x="434340" y="734834"/>
                    <a:pt x="300542" y="314353"/>
                    <a:pt x="151279" y="0"/>
                  </a:cubicBezTo>
                  <a:cubicBezTo>
                    <a:pt x="115645" y="195463"/>
                    <a:pt x="65891" y="402345"/>
                    <a:pt x="0" y="621989"/>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30" name="Google Shape;430;p21"/>
            <p:cNvSpPr/>
            <p:nvPr/>
          </p:nvSpPr>
          <p:spPr>
            <a:xfrm>
              <a:off x="2728277" y="2586844"/>
              <a:ext cx="36831" cy="82417"/>
            </a:xfrm>
            <a:custGeom>
              <a:rect b="b" l="l" r="r" t="t"/>
              <a:pathLst>
                <a:path extrusionOk="0" h="824169" w="368315">
                  <a:moveTo>
                    <a:pt x="216364" y="0"/>
                  </a:moveTo>
                  <a:cubicBezTo>
                    <a:pt x="67774" y="142399"/>
                    <a:pt x="-65352" y="408390"/>
                    <a:pt x="34828" y="824169"/>
                  </a:cubicBezTo>
                  <a:cubicBezTo>
                    <a:pt x="124924" y="816780"/>
                    <a:pt x="252671" y="806705"/>
                    <a:pt x="368315" y="795958"/>
                  </a:cubicBezTo>
                  <a:cubicBezTo>
                    <a:pt x="302425" y="500412"/>
                    <a:pt x="252671" y="236437"/>
                    <a:pt x="216364"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31" name="Google Shape;431;p21"/>
            <p:cNvSpPr/>
            <p:nvPr/>
          </p:nvSpPr>
          <p:spPr>
            <a:xfrm>
              <a:off x="2741962" y="2378797"/>
              <a:ext cx="101951" cy="369432"/>
            </a:xfrm>
            <a:custGeom>
              <a:rect b="b" l="l" r="r" t="t"/>
              <a:pathLst>
                <a:path extrusionOk="0" h="3694319" w="1019507">
                  <a:moveTo>
                    <a:pt x="399145" y="3567369"/>
                  </a:moveTo>
                  <a:cubicBezTo>
                    <a:pt x="-431884" y="379507"/>
                    <a:pt x="251899" y="108815"/>
                    <a:pt x="510083" y="0"/>
                  </a:cubicBezTo>
                  <a:cubicBezTo>
                    <a:pt x="768266" y="407047"/>
                    <a:pt x="1451377" y="1465637"/>
                    <a:pt x="619676" y="3694319"/>
                  </a:cubicBezTo>
                  <a:lnTo>
                    <a:pt x="399145" y="3567369"/>
                  </a:lnTo>
                  <a:close/>
                </a:path>
              </a:pathLst>
            </a:custGeom>
            <a:gradFill>
              <a:gsLst>
                <a:gs pos="0">
                  <a:srgbClr val="FFFFFF">
                    <a:alpha val="40000"/>
                  </a:srgbClr>
                </a:gs>
                <a:gs pos="99000">
                  <a:srgbClr val="FFFFFF">
                    <a:alpha val="9803"/>
                  </a:srgbClr>
                </a:gs>
                <a:gs pos="100000">
                  <a:srgbClr val="FFFFFF">
                    <a:alpha val="9803"/>
                  </a:srgbClr>
                </a:gs>
              </a:gsLst>
              <a:lin ang="6600474"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32" name="Google Shape;432;p21"/>
            <p:cNvSpPr/>
            <p:nvPr/>
          </p:nvSpPr>
          <p:spPr>
            <a:xfrm>
              <a:off x="2792820" y="2378797"/>
              <a:ext cx="50942" cy="369432"/>
            </a:xfrm>
            <a:custGeom>
              <a:rect b="b" l="l" r="r" t="t"/>
              <a:pathLst>
                <a:path extrusionOk="0" h="3694319" w="509424">
                  <a:moveTo>
                    <a:pt x="109593" y="3694319"/>
                  </a:moveTo>
                  <a:cubicBezTo>
                    <a:pt x="941294" y="1465637"/>
                    <a:pt x="258183" y="407047"/>
                    <a:pt x="0" y="0"/>
                  </a:cubicBezTo>
                  <a:lnTo>
                    <a:pt x="0" y="3631180"/>
                  </a:lnTo>
                  <a:lnTo>
                    <a:pt x="109593" y="3694319"/>
                  </a:lnTo>
                  <a:close/>
                </a:path>
              </a:pathLst>
            </a:custGeom>
            <a:gradFill>
              <a:gsLst>
                <a:gs pos="0">
                  <a:srgbClr val="FFFFFF">
                    <a:alpha val="29411"/>
                  </a:srgbClr>
                </a:gs>
                <a:gs pos="100000">
                  <a:srgbClr val="FFFFFF">
                    <a:alpha val="0"/>
                  </a:srgbClr>
                </a:gs>
              </a:gsLst>
              <a:lin ang="54007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33" name="Google Shape;433;p21"/>
            <p:cNvSpPr/>
            <p:nvPr/>
          </p:nvSpPr>
          <p:spPr>
            <a:xfrm>
              <a:off x="2766542" y="2437997"/>
              <a:ext cx="51099" cy="76263"/>
            </a:xfrm>
            <a:custGeom>
              <a:rect b="b" l="l" r="r" t="t"/>
              <a:pathLst>
                <a:path extrusionOk="0" h="762629" w="510988">
                  <a:moveTo>
                    <a:pt x="510988" y="528752"/>
                  </a:moveTo>
                  <a:cubicBezTo>
                    <a:pt x="510988" y="722871"/>
                    <a:pt x="396688" y="814222"/>
                    <a:pt x="255494" y="732947"/>
                  </a:cubicBezTo>
                  <a:cubicBezTo>
                    <a:pt x="114300" y="651672"/>
                    <a:pt x="0" y="427997"/>
                    <a:pt x="0" y="233878"/>
                  </a:cubicBezTo>
                  <a:cubicBezTo>
                    <a:pt x="0" y="39758"/>
                    <a:pt x="114300" y="-51592"/>
                    <a:pt x="255494" y="29683"/>
                  </a:cubicBezTo>
                  <a:cubicBezTo>
                    <a:pt x="396688" y="110958"/>
                    <a:pt x="510988" y="334632"/>
                    <a:pt x="510988" y="528752"/>
                  </a:cubicBezTo>
                  <a:close/>
                </a:path>
              </a:pathLst>
            </a:custGeom>
            <a:gradFill>
              <a:gsLst>
                <a:gs pos="0">
                  <a:schemeClr val="accent1"/>
                </a:gs>
                <a:gs pos="100000">
                  <a:schemeClr val="accent2"/>
                </a:gs>
              </a:gsLst>
              <a:lin ang="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34" name="Google Shape;434;p21"/>
            <p:cNvSpPr/>
            <p:nvPr/>
          </p:nvSpPr>
          <p:spPr>
            <a:xfrm>
              <a:off x="2631998" y="2761138"/>
              <a:ext cx="294222" cy="283145"/>
            </a:xfrm>
            <a:custGeom>
              <a:rect b="b" l="l" r="r" t="t"/>
              <a:pathLst>
                <a:path extrusionOk="0" h="2831453" w="2942216">
                  <a:moveTo>
                    <a:pt x="1809974" y="581624"/>
                  </a:moveTo>
                  <a:cubicBezTo>
                    <a:pt x="1751479" y="486244"/>
                    <a:pt x="1723241" y="365339"/>
                    <a:pt x="1698363" y="259211"/>
                  </a:cubicBezTo>
                  <a:cubicBezTo>
                    <a:pt x="1669452" y="136962"/>
                    <a:pt x="1645248" y="32850"/>
                    <a:pt x="1584736" y="6654"/>
                  </a:cubicBezTo>
                  <a:cubicBezTo>
                    <a:pt x="1515484" y="-23573"/>
                    <a:pt x="1484555" y="53001"/>
                    <a:pt x="1440852" y="159128"/>
                  </a:cubicBezTo>
                  <a:lnTo>
                    <a:pt x="1440852" y="159128"/>
                  </a:lnTo>
                  <a:cubicBezTo>
                    <a:pt x="1415303" y="221596"/>
                    <a:pt x="1385047" y="295482"/>
                    <a:pt x="1340672" y="363323"/>
                  </a:cubicBezTo>
                  <a:cubicBezTo>
                    <a:pt x="1292935" y="312946"/>
                    <a:pt x="1242508" y="271301"/>
                    <a:pt x="1189392" y="241075"/>
                  </a:cubicBezTo>
                  <a:cubicBezTo>
                    <a:pt x="966844" y="112781"/>
                    <a:pt x="781274" y="223611"/>
                    <a:pt x="737571" y="488259"/>
                  </a:cubicBezTo>
                  <a:cubicBezTo>
                    <a:pt x="707315" y="465421"/>
                    <a:pt x="677059" y="444598"/>
                    <a:pt x="646131" y="426463"/>
                  </a:cubicBezTo>
                  <a:cubicBezTo>
                    <a:pt x="289112" y="220924"/>
                    <a:pt x="0" y="454002"/>
                    <a:pt x="0" y="948369"/>
                  </a:cubicBezTo>
                  <a:cubicBezTo>
                    <a:pt x="0" y="1442065"/>
                    <a:pt x="289112" y="2008975"/>
                    <a:pt x="645459" y="2214513"/>
                  </a:cubicBezTo>
                  <a:cubicBezTo>
                    <a:pt x="991721" y="2414007"/>
                    <a:pt x="1274781" y="2199736"/>
                    <a:pt x="1290918" y="1735595"/>
                  </a:cubicBezTo>
                  <a:cubicBezTo>
                    <a:pt x="1356136" y="1856500"/>
                    <a:pt x="1442869" y="1957926"/>
                    <a:pt x="1539016" y="2013005"/>
                  </a:cubicBezTo>
                  <a:cubicBezTo>
                    <a:pt x="1563893" y="2027110"/>
                    <a:pt x="1588098" y="2037858"/>
                    <a:pt x="1610958" y="2044575"/>
                  </a:cubicBezTo>
                  <a:cubicBezTo>
                    <a:pt x="1749462" y="2348852"/>
                    <a:pt x="1955875" y="2610813"/>
                    <a:pt x="2186492" y="2743808"/>
                  </a:cubicBezTo>
                  <a:cubicBezTo>
                    <a:pt x="2603351" y="2984275"/>
                    <a:pt x="2941544" y="2712911"/>
                    <a:pt x="2942216" y="2137940"/>
                  </a:cubicBezTo>
                  <a:cubicBezTo>
                    <a:pt x="2942216" y="1562970"/>
                    <a:pt x="2604023" y="901351"/>
                    <a:pt x="2187164" y="660884"/>
                  </a:cubicBezTo>
                  <a:cubicBezTo>
                    <a:pt x="2049332" y="581624"/>
                    <a:pt x="1920912" y="557443"/>
                    <a:pt x="1809974" y="581624"/>
                  </a:cubicBezTo>
                  <a:close/>
                </a:path>
              </a:pathLst>
            </a:custGeom>
            <a:gradFill>
              <a:gsLst>
                <a:gs pos="0">
                  <a:srgbClr val="FFFFFF">
                    <a:alpha val="29411"/>
                  </a:srgbClr>
                </a:gs>
                <a:gs pos="58999">
                  <a:srgbClr val="FFFFFF">
                    <a:alpha val="0"/>
                  </a:srgbClr>
                </a:gs>
                <a:gs pos="100000">
                  <a:srgbClr val="FFFFFF">
                    <a:alpha val="0"/>
                  </a:srgbClr>
                </a:gs>
              </a:gsLst>
              <a:lin ang="7200017"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35" name="Google Shape;435;p21"/>
            <p:cNvSpPr/>
            <p:nvPr/>
          </p:nvSpPr>
          <p:spPr>
            <a:xfrm>
              <a:off x="2879432" y="2599839"/>
              <a:ext cx="182073" cy="199762"/>
            </a:xfrm>
            <a:custGeom>
              <a:rect b="b" l="l" r="r" t="t"/>
              <a:pathLst>
                <a:path extrusionOk="0" h="1997618" w="1820731">
                  <a:moveTo>
                    <a:pt x="0" y="0"/>
                  </a:moveTo>
                  <a:lnTo>
                    <a:pt x="1820059" y="1049858"/>
                  </a:lnTo>
                  <a:lnTo>
                    <a:pt x="1820732" y="1997619"/>
                  </a:lnTo>
                  <a:lnTo>
                    <a:pt x="161365" y="1040454"/>
                  </a:lnTo>
                  <a:lnTo>
                    <a:pt x="673" y="1092847"/>
                  </a:lnTo>
                  <a:lnTo>
                    <a:pt x="0" y="0"/>
                  </a:lnTo>
                  <a:close/>
                </a:path>
              </a:pathLst>
            </a:custGeom>
            <a:gradFill>
              <a:gsLst>
                <a:gs pos="0">
                  <a:srgbClr val="FFFFFF">
                    <a:alpha val="29411"/>
                  </a:srgbClr>
                </a:gs>
                <a:gs pos="100000">
                  <a:srgbClr val="FFFFFF">
                    <a:alpha val="0"/>
                  </a:srgbClr>
                </a:gs>
              </a:gsLst>
              <a:lin ang="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36" name="Google Shape;436;p21"/>
            <p:cNvSpPr/>
            <p:nvPr/>
          </p:nvSpPr>
          <p:spPr>
            <a:xfrm>
              <a:off x="3008144" y="2695490"/>
              <a:ext cx="68714" cy="65356"/>
            </a:xfrm>
            <a:custGeom>
              <a:rect b="b" l="l" r="r" t="t"/>
              <a:pathLst>
                <a:path extrusionOk="0" h="653558" w="687144">
                  <a:moveTo>
                    <a:pt x="0" y="257259"/>
                  </a:moveTo>
                  <a:lnTo>
                    <a:pt x="0" y="0"/>
                  </a:lnTo>
                  <a:lnTo>
                    <a:pt x="687145" y="396300"/>
                  </a:lnTo>
                  <a:lnTo>
                    <a:pt x="687145" y="653559"/>
                  </a:lnTo>
                  <a:lnTo>
                    <a:pt x="0" y="257259"/>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37" name="Google Shape;437;p21"/>
            <p:cNvSpPr/>
            <p:nvPr/>
          </p:nvSpPr>
          <p:spPr>
            <a:xfrm>
              <a:off x="2926090" y="2649741"/>
              <a:ext cx="39871" cy="31301"/>
            </a:xfrm>
            <a:custGeom>
              <a:rect b="b" l="l" r="r" t="t"/>
              <a:pathLst>
                <a:path extrusionOk="0" h="313009" w="398705">
                  <a:moveTo>
                    <a:pt x="0" y="0"/>
                  </a:moveTo>
                  <a:lnTo>
                    <a:pt x="398705" y="229719"/>
                  </a:lnTo>
                  <a:lnTo>
                    <a:pt x="398705" y="313009"/>
                  </a:lnTo>
                  <a:lnTo>
                    <a:pt x="0" y="83290"/>
                  </a:lnTo>
                  <a:lnTo>
                    <a:pt x="0" y="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38" name="Google Shape;438;p21"/>
            <p:cNvSpPr/>
            <p:nvPr/>
          </p:nvSpPr>
          <p:spPr>
            <a:xfrm>
              <a:off x="2926157" y="2666352"/>
              <a:ext cx="71942" cy="49840"/>
            </a:xfrm>
            <a:custGeom>
              <a:rect b="b" l="l" r="r" t="t"/>
              <a:pathLst>
                <a:path extrusionOk="0" h="498397" w="719417">
                  <a:moveTo>
                    <a:pt x="0" y="0"/>
                  </a:moveTo>
                  <a:lnTo>
                    <a:pt x="719418" y="415107"/>
                  </a:lnTo>
                  <a:lnTo>
                    <a:pt x="719418" y="498397"/>
                  </a:lnTo>
                  <a:lnTo>
                    <a:pt x="0" y="83290"/>
                  </a:lnTo>
                  <a:lnTo>
                    <a:pt x="0" y="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39" name="Google Shape;439;p21"/>
            <p:cNvSpPr/>
            <p:nvPr/>
          </p:nvSpPr>
          <p:spPr>
            <a:xfrm>
              <a:off x="2926157" y="2682964"/>
              <a:ext cx="93121" cy="62065"/>
            </a:xfrm>
            <a:custGeom>
              <a:rect b="b" l="l" r="r" t="t"/>
              <a:pathLst>
                <a:path extrusionOk="0" h="620645" w="931208">
                  <a:moveTo>
                    <a:pt x="0" y="0"/>
                  </a:moveTo>
                  <a:lnTo>
                    <a:pt x="931209" y="537356"/>
                  </a:lnTo>
                  <a:lnTo>
                    <a:pt x="931209" y="620646"/>
                  </a:lnTo>
                  <a:lnTo>
                    <a:pt x="0" y="83290"/>
                  </a:lnTo>
                  <a:lnTo>
                    <a:pt x="0" y="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40" name="Google Shape;440;p21"/>
            <p:cNvSpPr/>
            <p:nvPr/>
          </p:nvSpPr>
          <p:spPr>
            <a:xfrm>
              <a:off x="2895655" y="2631527"/>
              <a:ext cx="20708" cy="30686"/>
            </a:xfrm>
            <a:custGeom>
              <a:rect b="b" l="l" r="r" t="t"/>
              <a:pathLst>
                <a:path extrusionOk="0" h="306860" w="207084">
                  <a:moveTo>
                    <a:pt x="207085" y="212875"/>
                  </a:moveTo>
                  <a:cubicBezTo>
                    <a:pt x="207085" y="290792"/>
                    <a:pt x="160693" y="327735"/>
                    <a:pt x="103543" y="294822"/>
                  </a:cubicBezTo>
                  <a:cubicBezTo>
                    <a:pt x="46393" y="261909"/>
                    <a:pt x="0" y="171902"/>
                    <a:pt x="0" y="93985"/>
                  </a:cubicBezTo>
                  <a:cubicBezTo>
                    <a:pt x="0" y="16069"/>
                    <a:pt x="46393" y="-20874"/>
                    <a:pt x="103543" y="12039"/>
                  </a:cubicBezTo>
                  <a:cubicBezTo>
                    <a:pt x="161365" y="44952"/>
                    <a:pt x="207085" y="134959"/>
                    <a:pt x="207085" y="212875"/>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41" name="Google Shape;441;p21"/>
            <p:cNvSpPr/>
            <p:nvPr/>
          </p:nvSpPr>
          <p:spPr>
            <a:xfrm>
              <a:off x="2541431" y="2361717"/>
              <a:ext cx="182073" cy="214203"/>
            </a:xfrm>
            <a:custGeom>
              <a:rect b="b" l="l" r="r" t="t"/>
              <a:pathLst>
                <a:path extrusionOk="0" h="2142033" w="1820731">
                  <a:moveTo>
                    <a:pt x="1820059" y="1049187"/>
                  </a:moveTo>
                  <a:lnTo>
                    <a:pt x="0" y="0"/>
                  </a:lnTo>
                  <a:lnTo>
                    <a:pt x="672" y="947761"/>
                  </a:lnTo>
                  <a:lnTo>
                    <a:pt x="1660039" y="1904254"/>
                  </a:lnTo>
                  <a:lnTo>
                    <a:pt x="1820732" y="2142034"/>
                  </a:lnTo>
                  <a:lnTo>
                    <a:pt x="1820059" y="1049187"/>
                  </a:lnTo>
                  <a:close/>
                </a:path>
              </a:pathLst>
            </a:custGeom>
            <a:gradFill>
              <a:gsLst>
                <a:gs pos="0">
                  <a:srgbClr val="FFFFFF">
                    <a:alpha val="29411"/>
                  </a:srgbClr>
                </a:gs>
                <a:gs pos="100000">
                  <a:srgbClr val="FFFFFF">
                    <a:alpha val="0"/>
                  </a:srgbClr>
                </a:gs>
              </a:gsLst>
              <a:lin ang="108014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42" name="Google Shape;442;p21"/>
            <p:cNvSpPr/>
            <p:nvPr/>
          </p:nvSpPr>
          <p:spPr>
            <a:xfrm>
              <a:off x="2522057" y="2372903"/>
              <a:ext cx="68714" cy="65356"/>
            </a:xfrm>
            <a:custGeom>
              <a:rect b="b" l="l" r="r" t="t"/>
              <a:pathLst>
                <a:path extrusionOk="0" h="653558" w="687144">
                  <a:moveTo>
                    <a:pt x="0" y="257259"/>
                  </a:moveTo>
                  <a:lnTo>
                    <a:pt x="0" y="0"/>
                  </a:lnTo>
                  <a:lnTo>
                    <a:pt x="687145" y="396300"/>
                  </a:lnTo>
                  <a:lnTo>
                    <a:pt x="687145" y="653559"/>
                  </a:lnTo>
                  <a:lnTo>
                    <a:pt x="0" y="25725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43" name="Google Shape;443;p21"/>
            <p:cNvSpPr/>
            <p:nvPr/>
          </p:nvSpPr>
          <p:spPr>
            <a:xfrm>
              <a:off x="2636490" y="2439550"/>
              <a:ext cx="39871" cy="31301"/>
            </a:xfrm>
            <a:custGeom>
              <a:rect b="b" l="l" r="r" t="t"/>
              <a:pathLst>
                <a:path extrusionOk="0" h="313009" w="398705">
                  <a:moveTo>
                    <a:pt x="398705" y="229720"/>
                  </a:moveTo>
                  <a:lnTo>
                    <a:pt x="0" y="0"/>
                  </a:lnTo>
                  <a:lnTo>
                    <a:pt x="0" y="83290"/>
                  </a:lnTo>
                  <a:lnTo>
                    <a:pt x="398705" y="313010"/>
                  </a:lnTo>
                  <a:lnTo>
                    <a:pt x="398705" y="22972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44" name="Google Shape;444;p21"/>
            <p:cNvSpPr/>
            <p:nvPr/>
          </p:nvSpPr>
          <p:spPr>
            <a:xfrm>
              <a:off x="2599619" y="2434862"/>
              <a:ext cx="76850" cy="52661"/>
            </a:xfrm>
            <a:custGeom>
              <a:rect b="b" l="l" r="r" t="t"/>
              <a:pathLst>
                <a:path extrusionOk="0" h="526608" w="768499">
                  <a:moveTo>
                    <a:pt x="768499" y="443318"/>
                  </a:moveTo>
                  <a:lnTo>
                    <a:pt x="0" y="0"/>
                  </a:lnTo>
                  <a:lnTo>
                    <a:pt x="0" y="83290"/>
                  </a:lnTo>
                  <a:lnTo>
                    <a:pt x="768499" y="526608"/>
                  </a:lnTo>
                  <a:lnTo>
                    <a:pt x="768499" y="443318"/>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45" name="Google Shape;445;p21"/>
            <p:cNvSpPr/>
            <p:nvPr/>
          </p:nvSpPr>
          <p:spPr>
            <a:xfrm>
              <a:off x="2583396" y="2442096"/>
              <a:ext cx="93121" cy="62065"/>
            </a:xfrm>
            <a:custGeom>
              <a:rect b="b" l="l" r="r" t="t"/>
              <a:pathLst>
                <a:path extrusionOk="0" h="620645" w="931208">
                  <a:moveTo>
                    <a:pt x="931209" y="537356"/>
                  </a:moveTo>
                  <a:lnTo>
                    <a:pt x="0" y="0"/>
                  </a:lnTo>
                  <a:lnTo>
                    <a:pt x="0" y="83290"/>
                  </a:lnTo>
                  <a:lnTo>
                    <a:pt x="931209" y="620646"/>
                  </a:lnTo>
                  <a:lnTo>
                    <a:pt x="931209" y="537356"/>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46" name="Google Shape;446;p21"/>
            <p:cNvSpPr/>
            <p:nvPr/>
          </p:nvSpPr>
          <p:spPr>
            <a:xfrm>
              <a:off x="2686030" y="2467381"/>
              <a:ext cx="20708" cy="30658"/>
            </a:xfrm>
            <a:custGeom>
              <a:rect b="b" l="l" r="r" t="t"/>
              <a:pathLst>
                <a:path extrusionOk="0" h="306577" w="207084">
                  <a:moveTo>
                    <a:pt x="0" y="93703"/>
                  </a:moveTo>
                  <a:cubicBezTo>
                    <a:pt x="0" y="171619"/>
                    <a:pt x="46392" y="261626"/>
                    <a:pt x="103542" y="294539"/>
                  </a:cubicBezTo>
                  <a:cubicBezTo>
                    <a:pt x="160692" y="327452"/>
                    <a:pt x="207085" y="290509"/>
                    <a:pt x="207085" y="212593"/>
                  </a:cubicBezTo>
                  <a:cubicBezTo>
                    <a:pt x="207085" y="134676"/>
                    <a:pt x="160692" y="44669"/>
                    <a:pt x="103542" y="11756"/>
                  </a:cubicBezTo>
                  <a:cubicBezTo>
                    <a:pt x="46392" y="-20485"/>
                    <a:pt x="0" y="15786"/>
                    <a:pt x="0" y="93703"/>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47" name="Google Shape;447;p21"/>
            <p:cNvSpPr/>
            <p:nvPr/>
          </p:nvSpPr>
          <p:spPr>
            <a:xfrm>
              <a:off x="2590368" y="2504724"/>
              <a:ext cx="108719" cy="119226"/>
            </a:xfrm>
            <a:custGeom>
              <a:rect b="b" l="l" r="r" t="t"/>
              <a:pathLst>
                <a:path extrusionOk="0" h="1192257" w="1087194">
                  <a:moveTo>
                    <a:pt x="1087195" y="626691"/>
                  </a:moveTo>
                  <a:lnTo>
                    <a:pt x="0" y="0"/>
                  </a:lnTo>
                  <a:lnTo>
                    <a:pt x="0" y="565567"/>
                  </a:lnTo>
                  <a:lnTo>
                    <a:pt x="1087195" y="1192258"/>
                  </a:lnTo>
                  <a:lnTo>
                    <a:pt x="1087195" y="626691"/>
                  </a:lnTo>
                  <a:close/>
                </a:path>
              </a:pathLst>
            </a:custGeom>
            <a:gradFill>
              <a:gsLst>
                <a:gs pos="0">
                  <a:srgbClr val="FFFFFF">
                    <a:alpha val="29411"/>
                  </a:srgbClr>
                </a:gs>
                <a:gs pos="100000">
                  <a:srgbClr val="FFFFFF">
                    <a:alpha val="0"/>
                  </a:srgbClr>
                </a:gs>
              </a:gsLst>
              <a:lin ang="108014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48" name="Google Shape;448;p21"/>
            <p:cNvSpPr/>
            <p:nvPr/>
          </p:nvSpPr>
          <p:spPr>
            <a:xfrm>
              <a:off x="2618121" y="2534263"/>
              <a:ext cx="37248" cy="28278"/>
            </a:xfrm>
            <a:custGeom>
              <a:rect b="b" l="l" r="r" t="t"/>
              <a:pathLst>
                <a:path extrusionOk="0" h="282783" w="372483">
                  <a:moveTo>
                    <a:pt x="0" y="0"/>
                  </a:moveTo>
                  <a:lnTo>
                    <a:pt x="372483" y="214942"/>
                  </a:lnTo>
                  <a:lnTo>
                    <a:pt x="372483" y="282783"/>
                  </a:lnTo>
                  <a:lnTo>
                    <a:pt x="0" y="67841"/>
                  </a:lnTo>
                  <a:lnTo>
                    <a:pt x="0" y="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49" name="Google Shape;449;p21"/>
            <p:cNvSpPr/>
            <p:nvPr/>
          </p:nvSpPr>
          <p:spPr>
            <a:xfrm>
              <a:off x="2618121" y="2547861"/>
              <a:ext cx="69656" cy="47019"/>
            </a:xfrm>
            <a:custGeom>
              <a:rect b="b" l="l" r="r" t="t"/>
              <a:pathLst>
                <a:path extrusionOk="0" h="470186" w="696557">
                  <a:moveTo>
                    <a:pt x="0" y="0"/>
                  </a:moveTo>
                  <a:lnTo>
                    <a:pt x="696558" y="401673"/>
                  </a:lnTo>
                  <a:lnTo>
                    <a:pt x="696558" y="470186"/>
                  </a:lnTo>
                  <a:lnTo>
                    <a:pt x="0" y="68513"/>
                  </a:lnTo>
                  <a:lnTo>
                    <a:pt x="0" y="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50" name="Google Shape;450;p21"/>
            <p:cNvSpPr/>
            <p:nvPr/>
          </p:nvSpPr>
          <p:spPr>
            <a:xfrm>
              <a:off x="2600088" y="2523577"/>
              <a:ext cx="12371" cy="18342"/>
            </a:xfrm>
            <a:custGeom>
              <a:rect b="b" l="l" r="r" t="t"/>
              <a:pathLst>
                <a:path extrusionOk="0" h="183417" w="123712">
                  <a:moveTo>
                    <a:pt x="123713" y="127308"/>
                  </a:moveTo>
                  <a:cubicBezTo>
                    <a:pt x="123713" y="173655"/>
                    <a:pt x="96146" y="195821"/>
                    <a:pt x="61856" y="176342"/>
                  </a:cubicBezTo>
                  <a:cubicBezTo>
                    <a:pt x="27566" y="156863"/>
                    <a:pt x="0" y="103127"/>
                    <a:pt x="0" y="56109"/>
                  </a:cubicBezTo>
                  <a:cubicBezTo>
                    <a:pt x="0" y="9762"/>
                    <a:pt x="27566" y="-12404"/>
                    <a:pt x="61856" y="7075"/>
                  </a:cubicBezTo>
                  <a:cubicBezTo>
                    <a:pt x="95474" y="27226"/>
                    <a:pt x="123713" y="80961"/>
                    <a:pt x="123713" y="12730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51" name="Google Shape;451;p21"/>
            <p:cNvSpPr/>
            <p:nvPr/>
          </p:nvSpPr>
          <p:spPr>
            <a:xfrm>
              <a:off x="2912281" y="2547325"/>
              <a:ext cx="108719" cy="119293"/>
            </a:xfrm>
            <a:custGeom>
              <a:rect b="b" l="l" r="r" t="t"/>
              <a:pathLst>
                <a:path extrusionOk="0" h="1192929" w="1087194">
                  <a:moveTo>
                    <a:pt x="1087195" y="626691"/>
                  </a:moveTo>
                  <a:lnTo>
                    <a:pt x="0" y="0"/>
                  </a:lnTo>
                  <a:lnTo>
                    <a:pt x="0" y="565567"/>
                  </a:lnTo>
                  <a:lnTo>
                    <a:pt x="1087195" y="1192929"/>
                  </a:lnTo>
                  <a:lnTo>
                    <a:pt x="1087195" y="626691"/>
                  </a:lnTo>
                  <a:close/>
                </a:path>
              </a:pathLst>
            </a:custGeom>
            <a:gradFill>
              <a:gsLst>
                <a:gs pos="0">
                  <a:srgbClr val="FFFFFF">
                    <a:alpha val="29411"/>
                  </a:srgbClr>
                </a:gs>
                <a:gs pos="100000">
                  <a:srgbClr val="FFFFFF">
                    <a:alpha val="0"/>
                  </a:srgbClr>
                </a:gs>
              </a:gsLst>
              <a:lin ang="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52" name="Google Shape;452;p21"/>
            <p:cNvSpPr/>
            <p:nvPr/>
          </p:nvSpPr>
          <p:spPr>
            <a:xfrm>
              <a:off x="2940034" y="2576931"/>
              <a:ext cx="37248" cy="28278"/>
            </a:xfrm>
            <a:custGeom>
              <a:rect b="b" l="l" r="r" t="t"/>
              <a:pathLst>
                <a:path extrusionOk="0" h="282783" w="372483">
                  <a:moveTo>
                    <a:pt x="0" y="0"/>
                  </a:moveTo>
                  <a:lnTo>
                    <a:pt x="372483" y="214942"/>
                  </a:lnTo>
                  <a:lnTo>
                    <a:pt x="372483" y="282783"/>
                  </a:lnTo>
                  <a:lnTo>
                    <a:pt x="0" y="67841"/>
                  </a:lnTo>
                  <a:lnTo>
                    <a:pt x="0" y="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53" name="Google Shape;453;p21"/>
            <p:cNvSpPr/>
            <p:nvPr/>
          </p:nvSpPr>
          <p:spPr>
            <a:xfrm>
              <a:off x="2940101" y="2590528"/>
              <a:ext cx="69656" cy="47019"/>
            </a:xfrm>
            <a:custGeom>
              <a:rect b="b" l="l" r="r" t="t"/>
              <a:pathLst>
                <a:path extrusionOk="0" h="470186" w="696557">
                  <a:moveTo>
                    <a:pt x="0" y="0"/>
                  </a:moveTo>
                  <a:lnTo>
                    <a:pt x="696558" y="401673"/>
                  </a:lnTo>
                  <a:lnTo>
                    <a:pt x="696558" y="470186"/>
                  </a:lnTo>
                  <a:lnTo>
                    <a:pt x="0" y="68513"/>
                  </a:lnTo>
                  <a:lnTo>
                    <a:pt x="0" y="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54" name="Google Shape;454;p21"/>
            <p:cNvSpPr/>
            <p:nvPr/>
          </p:nvSpPr>
          <p:spPr>
            <a:xfrm>
              <a:off x="2922001" y="2566245"/>
              <a:ext cx="12371" cy="18342"/>
            </a:xfrm>
            <a:custGeom>
              <a:rect b="b" l="l" r="r" t="t"/>
              <a:pathLst>
                <a:path extrusionOk="0" h="183417" w="123713">
                  <a:moveTo>
                    <a:pt x="123713" y="127308"/>
                  </a:moveTo>
                  <a:cubicBezTo>
                    <a:pt x="123713" y="173655"/>
                    <a:pt x="96146" y="195821"/>
                    <a:pt x="61857" y="176342"/>
                  </a:cubicBezTo>
                  <a:cubicBezTo>
                    <a:pt x="27567" y="156863"/>
                    <a:pt x="0" y="103127"/>
                    <a:pt x="0" y="56109"/>
                  </a:cubicBezTo>
                  <a:cubicBezTo>
                    <a:pt x="0" y="9762"/>
                    <a:pt x="27567" y="-12404"/>
                    <a:pt x="61857" y="7075"/>
                  </a:cubicBezTo>
                  <a:cubicBezTo>
                    <a:pt x="96146" y="27226"/>
                    <a:pt x="123713" y="80961"/>
                    <a:pt x="123713" y="127308"/>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pic>
        <p:nvPicPr>
          <p:cNvPr id="455" name="Google Shape;455;p21"/>
          <p:cNvPicPr preferRelativeResize="0"/>
          <p:nvPr/>
        </p:nvPicPr>
        <p:blipFill>
          <a:blip r:embed="rId3">
            <a:alphaModFix/>
          </a:blip>
          <a:stretch>
            <a:fillRect/>
          </a:stretch>
        </p:blipFill>
        <p:spPr>
          <a:xfrm>
            <a:off x="958275" y="1281225"/>
            <a:ext cx="5562687" cy="3468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22"/>
          <p:cNvSpPr txBox="1"/>
          <p:nvPr>
            <p:ph type="ctrTitle"/>
          </p:nvPr>
        </p:nvSpPr>
        <p:spPr>
          <a:xfrm>
            <a:off x="490558" y="38581"/>
            <a:ext cx="5110800" cy="10917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3600"/>
              <a:buNone/>
            </a:pPr>
            <a:r>
              <a:rPr lang="en"/>
              <a:t>selection.py</a:t>
            </a:r>
            <a:endParaRPr/>
          </a:p>
        </p:txBody>
      </p:sp>
      <p:grpSp>
        <p:nvGrpSpPr>
          <p:cNvPr id="461" name="Google Shape;461;p22"/>
          <p:cNvGrpSpPr/>
          <p:nvPr/>
        </p:nvGrpSpPr>
        <p:grpSpPr>
          <a:xfrm>
            <a:off x="6353475" y="1130326"/>
            <a:ext cx="2369967" cy="2869161"/>
            <a:chOff x="5427606" y="1552655"/>
            <a:chExt cx="726137" cy="683769"/>
          </a:xfrm>
        </p:grpSpPr>
        <p:sp>
          <p:nvSpPr>
            <p:cNvPr id="462" name="Google Shape;462;p22"/>
            <p:cNvSpPr/>
            <p:nvPr/>
          </p:nvSpPr>
          <p:spPr>
            <a:xfrm>
              <a:off x="5572580" y="1632552"/>
              <a:ext cx="178456" cy="192551"/>
            </a:xfrm>
            <a:custGeom>
              <a:rect b="b" l="l" r="r" t="t"/>
              <a:pathLst>
                <a:path extrusionOk="0" h="1925515" w="1784563">
                  <a:moveTo>
                    <a:pt x="1784564" y="1004796"/>
                  </a:moveTo>
                  <a:lnTo>
                    <a:pt x="8243" y="0"/>
                  </a:lnTo>
                  <a:lnTo>
                    <a:pt x="0" y="920719"/>
                  </a:lnTo>
                  <a:lnTo>
                    <a:pt x="1776321" y="1925515"/>
                  </a:lnTo>
                  <a:lnTo>
                    <a:pt x="1784564" y="1004796"/>
                  </a:lnTo>
                  <a:close/>
                </a:path>
              </a:pathLst>
            </a:custGeom>
            <a:gradFill>
              <a:gsLst>
                <a:gs pos="0">
                  <a:srgbClr val="FFFFFF">
                    <a:alpha val="29411"/>
                  </a:srgbClr>
                </a:gs>
                <a:gs pos="100000">
                  <a:srgbClr val="FFFFFF">
                    <a:alpha val="0"/>
                  </a:srgbClr>
                </a:gs>
              </a:gsLst>
              <a:lin ang="108014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63" name="Google Shape;463;p22"/>
            <p:cNvSpPr/>
            <p:nvPr/>
          </p:nvSpPr>
          <p:spPr>
            <a:xfrm>
              <a:off x="5618439" y="1680309"/>
              <a:ext cx="53496" cy="41296"/>
            </a:xfrm>
            <a:custGeom>
              <a:rect b="b" l="l" r="r" t="t"/>
              <a:pathLst>
                <a:path extrusionOk="0" h="412963" w="534957">
                  <a:moveTo>
                    <a:pt x="824" y="0"/>
                  </a:moveTo>
                  <a:lnTo>
                    <a:pt x="534957" y="302510"/>
                  </a:lnTo>
                  <a:lnTo>
                    <a:pt x="534133" y="412964"/>
                  </a:lnTo>
                  <a:lnTo>
                    <a:pt x="0" y="110453"/>
                  </a:lnTo>
                  <a:lnTo>
                    <a:pt x="824" y="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64" name="Google Shape;464;p22"/>
            <p:cNvSpPr/>
            <p:nvPr/>
          </p:nvSpPr>
          <p:spPr>
            <a:xfrm>
              <a:off x="5618275" y="1702420"/>
              <a:ext cx="113833" cy="75586"/>
            </a:xfrm>
            <a:custGeom>
              <a:rect b="b" l="l" r="r" t="t"/>
              <a:pathLst>
                <a:path extrusionOk="0" h="755863" w="1138329">
                  <a:moveTo>
                    <a:pt x="824" y="0"/>
                  </a:moveTo>
                  <a:lnTo>
                    <a:pt x="1138329" y="643762"/>
                  </a:lnTo>
                  <a:lnTo>
                    <a:pt x="1137505" y="755864"/>
                  </a:lnTo>
                  <a:lnTo>
                    <a:pt x="0" y="112102"/>
                  </a:lnTo>
                  <a:lnTo>
                    <a:pt x="824" y="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65" name="Google Shape;465;p22"/>
            <p:cNvSpPr/>
            <p:nvPr/>
          </p:nvSpPr>
          <p:spPr>
            <a:xfrm>
              <a:off x="5588934" y="1663110"/>
              <a:ext cx="20197" cy="29795"/>
            </a:xfrm>
            <a:custGeom>
              <a:rect b="b" l="l" r="r" t="t"/>
              <a:pathLst>
                <a:path extrusionOk="0" h="297952" w="201970">
                  <a:moveTo>
                    <a:pt x="201960" y="206264"/>
                  </a:moveTo>
                  <a:cubicBezTo>
                    <a:pt x="201135" y="282097"/>
                    <a:pt x="155800" y="318366"/>
                    <a:pt x="99749" y="286219"/>
                  </a:cubicBezTo>
                  <a:cubicBezTo>
                    <a:pt x="43698" y="254896"/>
                    <a:pt x="-813" y="167523"/>
                    <a:pt x="11" y="91689"/>
                  </a:cubicBezTo>
                  <a:cubicBezTo>
                    <a:pt x="835" y="15855"/>
                    <a:pt x="46171" y="-20413"/>
                    <a:pt x="102222" y="11734"/>
                  </a:cubicBezTo>
                  <a:cubicBezTo>
                    <a:pt x="158273" y="43056"/>
                    <a:pt x="202784" y="130430"/>
                    <a:pt x="201960" y="20626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66" name="Google Shape;466;p22"/>
            <p:cNvSpPr/>
            <p:nvPr/>
          </p:nvSpPr>
          <p:spPr>
            <a:xfrm>
              <a:off x="5975369" y="2043872"/>
              <a:ext cx="178374" cy="192551"/>
            </a:xfrm>
            <a:custGeom>
              <a:rect b="b" l="l" r="r" t="t"/>
              <a:pathLst>
                <a:path extrusionOk="0" h="1925515" w="1783739">
                  <a:moveTo>
                    <a:pt x="1783740" y="1004796"/>
                  </a:moveTo>
                  <a:lnTo>
                    <a:pt x="8243" y="0"/>
                  </a:lnTo>
                  <a:lnTo>
                    <a:pt x="0" y="920719"/>
                  </a:lnTo>
                  <a:lnTo>
                    <a:pt x="1776321" y="1925515"/>
                  </a:lnTo>
                  <a:lnTo>
                    <a:pt x="1783740" y="1004796"/>
                  </a:lnTo>
                  <a:close/>
                </a:path>
              </a:pathLst>
            </a:custGeom>
            <a:gradFill>
              <a:gsLst>
                <a:gs pos="0">
                  <a:srgbClr val="FFFFFF">
                    <a:alpha val="29411"/>
                  </a:srgbClr>
                </a:gs>
                <a:gs pos="100000">
                  <a:srgbClr val="FFFFFF">
                    <a:alpha val="0"/>
                  </a:srgbClr>
                </a:gs>
              </a:gsLst>
              <a:lin ang="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67" name="Google Shape;467;p22"/>
            <p:cNvSpPr/>
            <p:nvPr/>
          </p:nvSpPr>
          <p:spPr>
            <a:xfrm>
              <a:off x="6021228" y="2091629"/>
              <a:ext cx="53496" cy="41296"/>
            </a:xfrm>
            <a:custGeom>
              <a:rect b="b" l="l" r="r" t="t"/>
              <a:pathLst>
                <a:path extrusionOk="0" h="412963" w="534957">
                  <a:moveTo>
                    <a:pt x="825" y="0"/>
                  </a:moveTo>
                  <a:lnTo>
                    <a:pt x="534957" y="302510"/>
                  </a:lnTo>
                  <a:lnTo>
                    <a:pt x="534133" y="412964"/>
                  </a:lnTo>
                  <a:lnTo>
                    <a:pt x="0" y="110454"/>
                  </a:lnTo>
                  <a:lnTo>
                    <a:pt x="825" y="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68" name="Google Shape;468;p22"/>
            <p:cNvSpPr/>
            <p:nvPr/>
          </p:nvSpPr>
          <p:spPr>
            <a:xfrm>
              <a:off x="6021064" y="2113740"/>
              <a:ext cx="113833" cy="75586"/>
            </a:xfrm>
            <a:custGeom>
              <a:rect b="b" l="l" r="r" t="t"/>
              <a:pathLst>
                <a:path extrusionOk="0" h="755863" w="1138329">
                  <a:moveTo>
                    <a:pt x="825" y="0"/>
                  </a:moveTo>
                  <a:lnTo>
                    <a:pt x="1138329" y="643762"/>
                  </a:lnTo>
                  <a:lnTo>
                    <a:pt x="1137505" y="755863"/>
                  </a:lnTo>
                  <a:lnTo>
                    <a:pt x="0" y="112102"/>
                  </a:lnTo>
                  <a:lnTo>
                    <a:pt x="825" y="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69" name="Google Shape;469;p22"/>
            <p:cNvSpPr/>
            <p:nvPr/>
          </p:nvSpPr>
          <p:spPr>
            <a:xfrm>
              <a:off x="5991723" y="2074430"/>
              <a:ext cx="20197" cy="29795"/>
            </a:xfrm>
            <a:custGeom>
              <a:rect b="b" l="l" r="r" t="t"/>
              <a:pathLst>
                <a:path extrusionOk="0" h="297952" w="201970">
                  <a:moveTo>
                    <a:pt x="201960" y="206264"/>
                  </a:moveTo>
                  <a:cubicBezTo>
                    <a:pt x="201135" y="282097"/>
                    <a:pt x="155800" y="318366"/>
                    <a:pt x="99749" y="286219"/>
                  </a:cubicBezTo>
                  <a:cubicBezTo>
                    <a:pt x="43698" y="254896"/>
                    <a:pt x="-813" y="167523"/>
                    <a:pt x="11" y="91689"/>
                  </a:cubicBezTo>
                  <a:cubicBezTo>
                    <a:pt x="835" y="15855"/>
                    <a:pt x="46171" y="-20413"/>
                    <a:pt x="102222" y="11734"/>
                  </a:cubicBezTo>
                  <a:cubicBezTo>
                    <a:pt x="158272" y="43056"/>
                    <a:pt x="202784" y="130430"/>
                    <a:pt x="201960" y="20626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70" name="Google Shape;470;p22"/>
            <p:cNvSpPr/>
            <p:nvPr/>
          </p:nvSpPr>
          <p:spPr>
            <a:xfrm>
              <a:off x="5805575" y="1552655"/>
              <a:ext cx="281739" cy="470993"/>
            </a:xfrm>
            <a:custGeom>
              <a:rect b="b" l="l" r="r" t="t"/>
              <a:pathLst>
                <a:path extrusionOk="0" h="4709929" w="2817385">
                  <a:moveTo>
                    <a:pt x="1415287" y="36268"/>
                  </a:moveTo>
                  <a:cubicBezTo>
                    <a:pt x="1080630" y="101386"/>
                    <a:pt x="328063" y="185463"/>
                    <a:pt x="0" y="0"/>
                  </a:cubicBezTo>
                  <a:cubicBezTo>
                    <a:pt x="2473" y="1312252"/>
                    <a:pt x="323942" y="3174298"/>
                    <a:pt x="1374897" y="4709930"/>
                  </a:cubicBezTo>
                  <a:cubicBezTo>
                    <a:pt x="2442338" y="4372799"/>
                    <a:pt x="2792657" y="2891570"/>
                    <a:pt x="2817385" y="1594980"/>
                  </a:cubicBezTo>
                  <a:cubicBezTo>
                    <a:pt x="2489322" y="1408693"/>
                    <a:pt x="1745823" y="478082"/>
                    <a:pt x="1415287" y="36268"/>
                  </a:cubicBezTo>
                  <a:close/>
                </a:path>
              </a:pathLst>
            </a:custGeom>
            <a:solidFill>
              <a:srgbClr val="FFFFFF">
                <a:alpha val="941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71" name="Google Shape;471;p22"/>
            <p:cNvSpPr/>
            <p:nvPr/>
          </p:nvSpPr>
          <p:spPr>
            <a:xfrm>
              <a:off x="5764811" y="1579780"/>
              <a:ext cx="281738" cy="470993"/>
            </a:xfrm>
            <a:custGeom>
              <a:rect b="b" l="l" r="r" t="t"/>
              <a:pathLst>
                <a:path extrusionOk="0" h="4709929" w="2817384">
                  <a:moveTo>
                    <a:pt x="1415287" y="36268"/>
                  </a:moveTo>
                  <a:cubicBezTo>
                    <a:pt x="1080630" y="101386"/>
                    <a:pt x="328063" y="185463"/>
                    <a:pt x="0" y="0"/>
                  </a:cubicBezTo>
                  <a:cubicBezTo>
                    <a:pt x="2473" y="1312252"/>
                    <a:pt x="323942" y="3174298"/>
                    <a:pt x="1374897" y="4709930"/>
                  </a:cubicBezTo>
                  <a:cubicBezTo>
                    <a:pt x="2442338" y="4372799"/>
                    <a:pt x="2792657" y="2890746"/>
                    <a:pt x="2817385" y="1594980"/>
                  </a:cubicBezTo>
                  <a:cubicBezTo>
                    <a:pt x="2489322" y="1408693"/>
                    <a:pt x="1745823" y="478082"/>
                    <a:pt x="1415287" y="36268"/>
                  </a:cubicBezTo>
                  <a:close/>
                </a:path>
              </a:pathLst>
            </a:custGeom>
            <a:gradFill>
              <a:gsLst>
                <a:gs pos="0">
                  <a:srgbClr val="FFFFFF">
                    <a:alpha val="40000"/>
                  </a:srgbClr>
                </a:gs>
                <a:gs pos="100000">
                  <a:srgbClr val="FFFFFF">
                    <a:alpha val="0"/>
                  </a:srgbClr>
                </a:gs>
              </a:gsLst>
              <a:lin ang="6600474"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72" name="Google Shape;472;p22"/>
            <p:cNvSpPr/>
            <p:nvPr/>
          </p:nvSpPr>
          <p:spPr>
            <a:xfrm>
              <a:off x="5901978" y="1583397"/>
              <a:ext cx="144249" cy="467284"/>
            </a:xfrm>
            <a:custGeom>
              <a:rect b="b" l="l" r="r" t="t"/>
              <a:pathLst>
                <a:path extrusionOk="0" h="4672836" w="1442487">
                  <a:moveTo>
                    <a:pt x="1442488" y="1557887"/>
                  </a:moveTo>
                  <a:cubicBezTo>
                    <a:pt x="1113601" y="1371600"/>
                    <a:pt x="370925" y="441813"/>
                    <a:pt x="40389" y="0"/>
                  </a:cubicBezTo>
                  <a:lnTo>
                    <a:pt x="0" y="4672837"/>
                  </a:lnTo>
                  <a:cubicBezTo>
                    <a:pt x="1066617" y="4336531"/>
                    <a:pt x="1416935" y="2854478"/>
                    <a:pt x="1442488" y="1557887"/>
                  </a:cubicBezTo>
                  <a:close/>
                </a:path>
              </a:pathLst>
            </a:custGeom>
            <a:solidFill>
              <a:srgbClr val="FFFFFF">
                <a:alpha val="941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73" name="Google Shape;473;p22"/>
            <p:cNvSpPr/>
            <p:nvPr/>
          </p:nvSpPr>
          <p:spPr>
            <a:xfrm>
              <a:off x="5727992" y="1830649"/>
              <a:ext cx="165515" cy="394994"/>
            </a:xfrm>
            <a:custGeom>
              <a:rect b="b" l="l" r="r" t="t"/>
              <a:pathLst>
                <a:path extrusionOk="0" h="3949944" w="1655151">
                  <a:moveTo>
                    <a:pt x="0" y="0"/>
                  </a:moveTo>
                  <a:lnTo>
                    <a:pt x="1654328" y="910828"/>
                  </a:lnTo>
                  <a:lnTo>
                    <a:pt x="1655152" y="3949944"/>
                  </a:lnTo>
                  <a:lnTo>
                    <a:pt x="824" y="3039940"/>
                  </a:lnTo>
                  <a:lnTo>
                    <a:pt x="0" y="0"/>
                  </a:lnTo>
                  <a:close/>
                </a:path>
              </a:pathLst>
            </a:custGeom>
            <a:gradFill>
              <a:gsLst>
                <a:gs pos="0">
                  <a:srgbClr val="FFFFFF">
                    <a:alpha val="29411"/>
                  </a:srgbClr>
                </a:gs>
                <a:gs pos="100000">
                  <a:srgbClr val="FFFFFF">
                    <a:alpha val="0"/>
                  </a:srgbClr>
                </a:gs>
              </a:gsLst>
              <a:lin ang="54007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74" name="Google Shape;474;p22"/>
            <p:cNvSpPr/>
            <p:nvPr/>
          </p:nvSpPr>
          <p:spPr>
            <a:xfrm>
              <a:off x="5749360" y="2007787"/>
              <a:ext cx="125043" cy="177632"/>
            </a:xfrm>
            <a:custGeom>
              <a:rect b="b" l="l" r="r" t="t"/>
              <a:pathLst>
                <a:path extrusionOk="0" h="1776320" w="1250431">
                  <a:moveTo>
                    <a:pt x="0" y="0"/>
                  </a:moveTo>
                  <a:lnTo>
                    <a:pt x="1247134" y="686624"/>
                  </a:lnTo>
                  <a:lnTo>
                    <a:pt x="1250431" y="1776321"/>
                  </a:lnTo>
                  <a:lnTo>
                    <a:pt x="3297" y="1089697"/>
                  </a:lnTo>
                  <a:lnTo>
                    <a:pt x="0" y="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75" name="Google Shape;475;p22"/>
            <p:cNvSpPr/>
            <p:nvPr/>
          </p:nvSpPr>
          <p:spPr>
            <a:xfrm>
              <a:off x="5751579" y="1935452"/>
              <a:ext cx="57700" cy="42945"/>
            </a:xfrm>
            <a:custGeom>
              <a:rect b="b" l="l" r="r" t="t"/>
              <a:pathLst>
                <a:path extrusionOk="0" h="429449" w="576995">
                  <a:moveTo>
                    <a:pt x="0" y="0"/>
                  </a:moveTo>
                  <a:lnTo>
                    <a:pt x="576995" y="317347"/>
                  </a:lnTo>
                  <a:lnTo>
                    <a:pt x="576995" y="429449"/>
                  </a:lnTo>
                  <a:lnTo>
                    <a:pt x="0" y="112102"/>
                  </a:lnTo>
                  <a:lnTo>
                    <a:pt x="0" y="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76" name="Google Shape;476;p22"/>
            <p:cNvSpPr/>
            <p:nvPr/>
          </p:nvSpPr>
          <p:spPr>
            <a:xfrm>
              <a:off x="5751826" y="1957646"/>
              <a:ext cx="57700" cy="42945"/>
            </a:xfrm>
            <a:custGeom>
              <a:rect b="b" l="l" r="r" t="t"/>
              <a:pathLst>
                <a:path extrusionOk="0" h="429449" w="576995">
                  <a:moveTo>
                    <a:pt x="0" y="0"/>
                  </a:moveTo>
                  <a:lnTo>
                    <a:pt x="576995" y="317347"/>
                  </a:lnTo>
                  <a:lnTo>
                    <a:pt x="576995" y="429449"/>
                  </a:lnTo>
                  <a:lnTo>
                    <a:pt x="0" y="112102"/>
                  </a:lnTo>
                  <a:lnTo>
                    <a:pt x="0" y="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77" name="Google Shape;477;p22"/>
            <p:cNvSpPr/>
            <p:nvPr/>
          </p:nvSpPr>
          <p:spPr>
            <a:xfrm>
              <a:off x="5751744" y="1979017"/>
              <a:ext cx="109464" cy="71465"/>
            </a:xfrm>
            <a:custGeom>
              <a:rect b="b" l="l" r="r" t="t"/>
              <a:pathLst>
                <a:path extrusionOk="0" h="714649" w="1094642">
                  <a:moveTo>
                    <a:pt x="0" y="0"/>
                  </a:moveTo>
                  <a:lnTo>
                    <a:pt x="1094643" y="602548"/>
                  </a:lnTo>
                  <a:lnTo>
                    <a:pt x="1094643" y="714650"/>
                  </a:lnTo>
                  <a:lnTo>
                    <a:pt x="0" y="112102"/>
                  </a:lnTo>
                  <a:lnTo>
                    <a:pt x="0" y="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78" name="Google Shape;478;p22"/>
            <p:cNvSpPr/>
            <p:nvPr/>
          </p:nvSpPr>
          <p:spPr>
            <a:xfrm>
              <a:off x="5727992" y="1830649"/>
              <a:ext cx="165598" cy="143589"/>
            </a:xfrm>
            <a:custGeom>
              <a:rect b="b" l="l" r="r" t="t"/>
              <a:pathLst>
                <a:path extrusionOk="0" h="1435893" w="1655976">
                  <a:moveTo>
                    <a:pt x="0" y="0"/>
                  </a:moveTo>
                  <a:lnTo>
                    <a:pt x="1654328" y="910828"/>
                  </a:lnTo>
                  <a:lnTo>
                    <a:pt x="1655976" y="1435894"/>
                  </a:lnTo>
                  <a:lnTo>
                    <a:pt x="824" y="525890"/>
                  </a:lnTo>
                  <a:lnTo>
                    <a:pt x="0" y="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79" name="Google Shape;479;p22"/>
            <p:cNvSpPr/>
            <p:nvPr/>
          </p:nvSpPr>
          <p:spPr>
            <a:xfrm>
              <a:off x="5748292" y="1858619"/>
              <a:ext cx="21019" cy="31031"/>
            </a:xfrm>
            <a:custGeom>
              <a:rect b="b" l="l" r="r" t="t"/>
              <a:pathLst>
                <a:path extrusionOk="0" h="310309" w="210191">
                  <a:moveTo>
                    <a:pt x="210191" y="213266"/>
                  </a:moveTo>
                  <a:cubicBezTo>
                    <a:pt x="210191" y="292397"/>
                    <a:pt x="163207" y="331138"/>
                    <a:pt x="105508" y="298991"/>
                  </a:cubicBezTo>
                  <a:cubicBezTo>
                    <a:pt x="47808" y="266845"/>
                    <a:pt x="0" y="176998"/>
                    <a:pt x="0" y="97043"/>
                  </a:cubicBezTo>
                  <a:cubicBezTo>
                    <a:pt x="0" y="17912"/>
                    <a:pt x="46984" y="-20829"/>
                    <a:pt x="104683" y="11318"/>
                  </a:cubicBezTo>
                  <a:cubicBezTo>
                    <a:pt x="163207" y="43465"/>
                    <a:pt x="210191" y="134136"/>
                    <a:pt x="210191" y="213266"/>
                  </a:cubicBez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80" name="Google Shape;480;p22"/>
            <p:cNvSpPr/>
            <p:nvPr/>
          </p:nvSpPr>
          <p:spPr>
            <a:xfrm>
              <a:off x="5825792" y="1961756"/>
              <a:ext cx="112349" cy="106909"/>
            </a:xfrm>
            <a:custGeom>
              <a:rect b="b" l="l" r="r" t="t"/>
              <a:pathLst>
                <a:path extrusionOk="0" h="1069089" w="1123491">
                  <a:moveTo>
                    <a:pt x="1649" y="451705"/>
                  </a:moveTo>
                  <a:lnTo>
                    <a:pt x="0" y="0"/>
                  </a:lnTo>
                  <a:lnTo>
                    <a:pt x="1121843" y="617385"/>
                  </a:lnTo>
                  <a:lnTo>
                    <a:pt x="1123492" y="1069090"/>
                  </a:lnTo>
                  <a:lnTo>
                    <a:pt x="1649" y="451705"/>
                  </a:lnTo>
                  <a:close/>
                </a:path>
              </a:pathLst>
            </a:custGeom>
            <a:gradFill>
              <a:gsLst>
                <a:gs pos="0">
                  <a:schemeClr val="accent1"/>
                </a:gs>
                <a:gs pos="100000">
                  <a:schemeClr val="accent2"/>
                </a:gs>
              </a:gsLst>
              <a:lin ang="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81" name="Google Shape;481;p22"/>
            <p:cNvSpPr/>
            <p:nvPr/>
          </p:nvSpPr>
          <p:spPr>
            <a:xfrm>
              <a:off x="5453658" y="1675459"/>
              <a:ext cx="245388" cy="288992"/>
            </a:xfrm>
            <a:custGeom>
              <a:rect b="b" l="l" r="r" t="t"/>
              <a:pathLst>
                <a:path extrusionOk="0" h="2889921" w="2453878">
                  <a:moveTo>
                    <a:pt x="2453054" y="1415287"/>
                  </a:moveTo>
                  <a:lnTo>
                    <a:pt x="0" y="0"/>
                  </a:lnTo>
                  <a:lnTo>
                    <a:pt x="824" y="1278456"/>
                  </a:lnTo>
                  <a:lnTo>
                    <a:pt x="2237093" y="2569277"/>
                  </a:lnTo>
                  <a:lnTo>
                    <a:pt x="2453878" y="2889922"/>
                  </a:lnTo>
                  <a:lnTo>
                    <a:pt x="2453054" y="1415287"/>
                  </a:lnTo>
                  <a:close/>
                </a:path>
              </a:pathLst>
            </a:custGeom>
            <a:gradFill>
              <a:gsLst>
                <a:gs pos="0">
                  <a:srgbClr val="FFFFFF">
                    <a:alpha val="29411"/>
                  </a:srgbClr>
                </a:gs>
                <a:gs pos="100000">
                  <a:srgbClr val="FFFFFF">
                    <a:alpha val="0"/>
                  </a:srgbClr>
                </a:gs>
              </a:gsLst>
              <a:lin ang="108014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82" name="Google Shape;482;p22"/>
            <p:cNvSpPr/>
            <p:nvPr/>
          </p:nvSpPr>
          <p:spPr>
            <a:xfrm>
              <a:off x="5427606" y="1690501"/>
              <a:ext cx="92567" cy="88115"/>
            </a:xfrm>
            <a:custGeom>
              <a:rect b="b" l="l" r="r" t="t"/>
              <a:pathLst>
                <a:path extrusionOk="0" h="881154" w="925665">
                  <a:moveTo>
                    <a:pt x="0" y="347021"/>
                  </a:moveTo>
                  <a:lnTo>
                    <a:pt x="0" y="0"/>
                  </a:lnTo>
                  <a:lnTo>
                    <a:pt x="925665" y="534133"/>
                  </a:lnTo>
                  <a:lnTo>
                    <a:pt x="925665" y="881154"/>
                  </a:lnTo>
                  <a:lnTo>
                    <a:pt x="0" y="34702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83" name="Google Shape;483;p22"/>
            <p:cNvSpPr/>
            <p:nvPr/>
          </p:nvSpPr>
          <p:spPr>
            <a:xfrm>
              <a:off x="5581785" y="1780426"/>
              <a:ext cx="53743" cy="42203"/>
            </a:xfrm>
            <a:custGeom>
              <a:rect b="b" l="l" r="r" t="t"/>
              <a:pathLst>
                <a:path extrusionOk="0" h="422030" w="537429">
                  <a:moveTo>
                    <a:pt x="537430" y="309929"/>
                  </a:moveTo>
                  <a:lnTo>
                    <a:pt x="0" y="0"/>
                  </a:lnTo>
                  <a:lnTo>
                    <a:pt x="0" y="112102"/>
                  </a:lnTo>
                  <a:lnTo>
                    <a:pt x="537430" y="422031"/>
                  </a:lnTo>
                  <a:lnTo>
                    <a:pt x="537430" y="309929"/>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84" name="Google Shape;484;p22"/>
            <p:cNvSpPr/>
            <p:nvPr/>
          </p:nvSpPr>
          <p:spPr>
            <a:xfrm>
              <a:off x="5532063" y="1774179"/>
              <a:ext cx="103612" cy="70970"/>
            </a:xfrm>
            <a:custGeom>
              <a:rect b="b" l="l" r="r" t="t"/>
              <a:pathLst>
                <a:path extrusionOk="0" h="709704" w="1036118">
                  <a:moveTo>
                    <a:pt x="1036119" y="597602"/>
                  </a:moveTo>
                  <a:lnTo>
                    <a:pt x="0" y="0"/>
                  </a:lnTo>
                  <a:lnTo>
                    <a:pt x="0" y="112102"/>
                  </a:lnTo>
                  <a:lnTo>
                    <a:pt x="1036119" y="709704"/>
                  </a:lnTo>
                  <a:lnTo>
                    <a:pt x="1036119" y="597602"/>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85" name="Google Shape;485;p22"/>
            <p:cNvSpPr/>
            <p:nvPr/>
          </p:nvSpPr>
          <p:spPr>
            <a:xfrm>
              <a:off x="5510202" y="1783879"/>
              <a:ext cx="125538" cy="83664"/>
            </a:xfrm>
            <a:custGeom>
              <a:rect b="b" l="l" r="r" t="t"/>
              <a:pathLst>
                <a:path extrusionOk="0" h="836643" w="1255376">
                  <a:moveTo>
                    <a:pt x="1255377" y="724541"/>
                  </a:moveTo>
                  <a:lnTo>
                    <a:pt x="0" y="0"/>
                  </a:lnTo>
                  <a:lnTo>
                    <a:pt x="0" y="112102"/>
                  </a:lnTo>
                  <a:lnTo>
                    <a:pt x="1255377" y="836643"/>
                  </a:lnTo>
                  <a:lnTo>
                    <a:pt x="1255377" y="724541"/>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86" name="Google Shape;486;p22"/>
            <p:cNvSpPr/>
            <p:nvPr/>
          </p:nvSpPr>
          <p:spPr>
            <a:xfrm>
              <a:off x="5648519" y="1818004"/>
              <a:ext cx="27861" cy="41435"/>
            </a:xfrm>
            <a:custGeom>
              <a:rect b="b" l="l" r="r" t="t"/>
              <a:pathLst>
                <a:path extrusionOk="0" h="414354" w="278606">
                  <a:moveTo>
                    <a:pt x="0" y="126810"/>
                  </a:moveTo>
                  <a:cubicBezTo>
                    <a:pt x="0" y="232318"/>
                    <a:pt x="62645" y="353487"/>
                    <a:pt x="139303" y="397998"/>
                  </a:cubicBezTo>
                  <a:cubicBezTo>
                    <a:pt x="215961" y="442509"/>
                    <a:pt x="278606" y="393052"/>
                    <a:pt x="278606" y="287545"/>
                  </a:cubicBezTo>
                  <a:cubicBezTo>
                    <a:pt x="278606" y="182037"/>
                    <a:pt x="215961" y="60868"/>
                    <a:pt x="139303" y="16357"/>
                  </a:cubicBezTo>
                  <a:cubicBezTo>
                    <a:pt x="62645" y="-28154"/>
                    <a:pt x="0" y="21303"/>
                    <a:pt x="0" y="12681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87" name="Google Shape;487;p22"/>
            <p:cNvSpPr/>
            <p:nvPr/>
          </p:nvSpPr>
          <p:spPr>
            <a:xfrm>
              <a:off x="5585154" y="1946757"/>
              <a:ext cx="68910" cy="93879"/>
            </a:xfrm>
            <a:custGeom>
              <a:rect b="b" l="l" r="r" t="t"/>
              <a:pathLst>
                <a:path extrusionOk="0" h="938791" w="689097">
                  <a:moveTo>
                    <a:pt x="344549" y="11931"/>
                  </a:moveTo>
                  <a:cubicBezTo>
                    <a:pt x="394005" y="39956"/>
                    <a:pt x="433571" y="109196"/>
                    <a:pt x="433571" y="166071"/>
                  </a:cubicBezTo>
                  <a:lnTo>
                    <a:pt x="433571" y="417476"/>
                  </a:lnTo>
                  <a:lnTo>
                    <a:pt x="600075" y="513092"/>
                  </a:lnTo>
                  <a:cubicBezTo>
                    <a:pt x="649532" y="541118"/>
                    <a:pt x="689097" y="610357"/>
                    <a:pt x="689097" y="667233"/>
                  </a:cubicBezTo>
                  <a:cubicBezTo>
                    <a:pt x="689097" y="724107"/>
                    <a:pt x="649532" y="747188"/>
                    <a:pt x="600075" y="719162"/>
                  </a:cubicBezTo>
                  <a:lnTo>
                    <a:pt x="433571" y="623546"/>
                  </a:lnTo>
                  <a:lnTo>
                    <a:pt x="433571" y="874951"/>
                  </a:lnTo>
                  <a:cubicBezTo>
                    <a:pt x="433571" y="931826"/>
                    <a:pt x="394005" y="954906"/>
                    <a:pt x="344549" y="926880"/>
                  </a:cubicBezTo>
                  <a:cubicBezTo>
                    <a:pt x="295092" y="898855"/>
                    <a:pt x="255526" y="829616"/>
                    <a:pt x="255526" y="772740"/>
                  </a:cubicBezTo>
                  <a:lnTo>
                    <a:pt x="255526" y="521335"/>
                  </a:lnTo>
                  <a:lnTo>
                    <a:pt x="89022" y="424894"/>
                  </a:lnTo>
                  <a:cubicBezTo>
                    <a:pt x="39565" y="396869"/>
                    <a:pt x="0" y="327630"/>
                    <a:pt x="0" y="270754"/>
                  </a:cubicBezTo>
                  <a:cubicBezTo>
                    <a:pt x="0" y="213879"/>
                    <a:pt x="39565" y="190799"/>
                    <a:pt x="89022" y="218825"/>
                  </a:cubicBezTo>
                  <a:lnTo>
                    <a:pt x="255526" y="314441"/>
                  </a:lnTo>
                  <a:lnTo>
                    <a:pt x="255526" y="63036"/>
                  </a:lnTo>
                  <a:cubicBezTo>
                    <a:pt x="255526" y="6985"/>
                    <a:pt x="295092" y="-16095"/>
                    <a:pt x="344549" y="11931"/>
                  </a:cubicBezTo>
                  <a:close/>
                </a:path>
              </a:pathLst>
            </a:custGeom>
            <a:gradFill>
              <a:gsLst>
                <a:gs pos="0">
                  <a:srgbClr val="FFFFFF">
                    <a:alpha val="29411"/>
                  </a:srgbClr>
                </a:gs>
                <a:gs pos="100000">
                  <a:srgbClr val="FFFFFF">
                    <a:alpha val="0"/>
                  </a:srgbClr>
                </a:gs>
              </a:gsLst>
              <a:lin ang="54007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pic>
        <p:nvPicPr>
          <p:cNvPr id="488" name="Google Shape;488;p22"/>
          <p:cNvPicPr preferRelativeResize="0"/>
          <p:nvPr/>
        </p:nvPicPr>
        <p:blipFill>
          <a:blip r:embed="rId3">
            <a:alphaModFix/>
          </a:blip>
          <a:stretch>
            <a:fillRect/>
          </a:stretch>
        </p:blipFill>
        <p:spPr>
          <a:xfrm>
            <a:off x="1118425" y="1321831"/>
            <a:ext cx="5122806" cy="340974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23"/>
          <p:cNvSpPr txBox="1"/>
          <p:nvPr>
            <p:ph idx="12" type="sldNum"/>
          </p:nvPr>
        </p:nvSpPr>
        <p:spPr>
          <a:xfrm>
            <a:off x="8693400" y="4749850"/>
            <a:ext cx="450600" cy="3471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t>‹#›</a:t>
            </a:fld>
            <a:endParaRPr/>
          </a:p>
        </p:txBody>
      </p:sp>
      <p:sp>
        <p:nvSpPr>
          <p:cNvPr id="494" name="Google Shape;494;p23"/>
          <p:cNvSpPr txBox="1"/>
          <p:nvPr>
            <p:ph idx="4294967295" type="ctrTitle"/>
          </p:nvPr>
        </p:nvSpPr>
        <p:spPr>
          <a:xfrm>
            <a:off x="658021" y="453901"/>
            <a:ext cx="4482600" cy="9891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accent1"/>
              </a:buClr>
              <a:buSzPts val="2400"/>
              <a:buFont typeface="Barlow"/>
              <a:buNone/>
            </a:pPr>
            <a:r>
              <a:rPr lang="en" sz="3600"/>
              <a:t>fitness.py</a:t>
            </a:r>
            <a:endParaRPr sz="3600"/>
          </a:p>
        </p:txBody>
      </p:sp>
      <p:grpSp>
        <p:nvGrpSpPr>
          <p:cNvPr id="495" name="Google Shape;495;p23"/>
          <p:cNvGrpSpPr/>
          <p:nvPr/>
        </p:nvGrpSpPr>
        <p:grpSpPr>
          <a:xfrm>
            <a:off x="5174785" y="491793"/>
            <a:ext cx="3777365" cy="4655465"/>
            <a:chOff x="2522057" y="2360511"/>
            <a:chExt cx="554801" cy="683772"/>
          </a:xfrm>
        </p:grpSpPr>
        <p:sp>
          <p:nvSpPr>
            <p:cNvPr id="496" name="Google Shape;496;p23"/>
            <p:cNvSpPr/>
            <p:nvPr/>
          </p:nvSpPr>
          <p:spPr>
            <a:xfrm>
              <a:off x="2766348" y="2360511"/>
              <a:ext cx="101967" cy="369432"/>
            </a:xfrm>
            <a:custGeom>
              <a:rect b="b" l="l" r="r" t="t"/>
              <a:pathLst>
                <a:path extrusionOk="0" h="3694319" w="1019671">
                  <a:moveTo>
                    <a:pt x="399309" y="3567369"/>
                  </a:moveTo>
                  <a:cubicBezTo>
                    <a:pt x="-431720" y="380179"/>
                    <a:pt x="251391" y="108815"/>
                    <a:pt x="510247" y="0"/>
                  </a:cubicBezTo>
                  <a:cubicBezTo>
                    <a:pt x="768430" y="407047"/>
                    <a:pt x="1451541" y="1465637"/>
                    <a:pt x="619840" y="3694320"/>
                  </a:cubicBezTo>
                  <a:lnTo>
                    <a:pt x="399309" y="3567369"/>
                  </a:lnTo>
                  <a:close/>
                </a:path>
              </a:pathLst>
            </a:custGeom>
            <a:solidFill>
              <a:srgbClr val="FFFFFF">
                <a:alpha val="941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97" name="Google Shape;497;p23"/>
            <p:cNvSpPr/>
            <p:nvPr/>
          </p:nvSpPr>
          <p:spPr>
            <a:xfrm>
              <a:off x="2820104" y="2635875"/>
              <a:ext cx="36888" cy="103575"/>
            </a:xfrm>
            <a:custGeom>
              <a:rect b="b" l="l" r="r" t="t"/>
              <a:pathLst>
                <a:path extrusionOk="0" h="1035752" w="368879">
                  <a:moveTo>
                    <a:pt x="0" y="621989"/>
                  </a:moveTo>
                  <a:cubicBezTo>
                    <a:pt x="115645" y="766403"/>
                    <a:pt x="244064" y="924923"/>
                    <a:pt x="334159" y="1035753"/>
                  </a:cubicBezTo>
                  <a:cubicBezTo>
                    <a:pt x="434340" y="734834"/>
                    <a:pt x="300542" y="314353"/>
                    <a:pt x="151279" y="0"/>
                  </a:cubicBezTo>
                  <a:cubicBezTo>
                    <a:pt x="115645" y="195463"/>
                    <a:pt x="65891" y="402345"/>
                    <a:pt x="0" y="621989"/>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98" name="Google Shape;498;p23"/>
            <p:cNvSpPr/>
            <p:nvPr/>
          </p:nvSpPr>
          <p:spPr>
            <a:xfrm>
              <a:off x="2728277" y="2586844"/>
              <a:ext cx="36831" cy="82417"/>
            </a:xfrm>
            <a:custGeom>
              <a:rect b="b" l="l" r="r" t="t"/>
              <a:pathLst>
                <a:path extrusionOk="0" h="824169" w="368315">
                  <a:moveTo>
                    <a:pt x="216364" y="0"/>
                  </a:moveTo>
                  <a:cubicBezTo>
                    <a:pt x="67774" y="142399"/>
                    <a:pt x="-65352" y="408390"/>
                    <a:pt x="34828" y="824169"/>
                  </a:cubicBezTo>
                  <a:cubicBezTo>
                    <a:pt x="124924" y="816780"/>
                    <a:pt x="252671" y="806705"/>
                    <a:pt x="368315" y="795958"/>
                  </a:cubicBezTo>
                  <a:cubicBezTo>
                    <a:pt x="302425" y="500412"/>
                    <a:pt x="252671" y="236437"/>
                    <a:pt x="216364"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99" name="Google Shape;499;p23"/>
            <p:cNvSpPr/>
            <p:nvPr/>
          </p:nvSpPr>
          <p:spPr>
            <a:xfrm>
              <a:off x="2741962" y="2378797"/>
              <a:ext cx="101951" cy="369432"/>
            </a:xfrm>
            <a:custGeom>
              <a:rect b="b" l="l" r="r" t="t"/>
              <a:pathLst>
                <a:path extrusionOk="0" h="3694319" w="1019507">
                  <a:moveTo>
                    <a:pt x="399145" y="3567369"/>
                  </a:moveTo>
                  <a:cubicBezTo>
                    <a:pt x="-431884" y="379507"/>
                    <a:pt x="251899" y="108815"/>
                    <a:pt x="510083" y="0"/>
                  </a:cubicBezTo>
                  <a:cubicBezTo>
                    <a:pt x="768266" y="407047"/>
                    <a:pt x="1451377" y="1465637"/>
                    <a:pt x="619676" y="3694319"/>
                  </a:cubicBezTo>
                  <a:lnTo>
                    <a:pt x="399145" y="3567369"/>
                  </a:lnTo>
                  <a:close/>
                </a:path>
              </a:pathLst>
            </a:custGeom>
            <a:gradFill>
              <a:gsLst>
                <a:gs pos="0">
                  <a:srgbClr val="FFFFFF">
                    <a:alpha val="40000"/>
                  </a:srgbClr>
                </a:gs>
                <a:gs pos="99000">
                  <a:srgbClr val="FFFFFF">
                    <a:alpha val="9803"/>
                  </a:srgbClr>
                </a:gs>
                <a:gs pos="100000">
                  <a:srgbClr val="FFFFFF">
                    <a:alpha val="9803"/>
                  </a:srgbClr>
                </a:gs>
              </a:gsLst>
              <a:lin ang="6600474"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00" name="Google Shape;500;p23"/>
            <p:cNvSpPr/>
            <p:nvPr/>
          </p:nvSpPr>
          <p:spPr>
            <a:xfrm>
              <a:off x="2792820" y="2378797"/>
              <a:ext cx="50942" cy="369432"/>
            </a:xfrm>
            <a:custGeom>
              <a:rect b="b" l="l" r="r" t="t"/>
              <a:pathLst>
                <a:path extrusionOk="0" h="3694319" w="509424">
                  <a:moveTo>
                    <a:pt x="109593" y="3694319"/>
                  </a:moveTo>
                  <a:cubicBezTo>
                    <a:pt x="941294" y="1465637"/>
                    <a:pt x="258183" y="407047"/>
                    <a:pt x="0" y="0"/>
                  </a:cubicBezTo>
                  <a:lnTo>
                    <a:pt x="0" y="3631180"/>
                  </a:lnTo>
                  <a:lnTo>
                    <a:pt x="109593" y="3694319"/>
                  </a:lnTo>
                  <a:close/>
                </a:path>
              </a:pathLst>
            </a:custGeom>
            <a:gradFill>
              <a:gsLst>
                <a:gs pos="0">
                  <a:srgbClr val="FFFFFF">
                    <a:alpha val="29411"/>
                  </a:srgbClr>
                </a:gs>
                <a:gs pos="100000">
                  <a:srgbClr val="FFFFFF">
                    <a:alpha val="0"/>
                  </a:srgbClr>
                </a:gs>
              </a:gsLst>
              <a:lin ang="54007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01" name="Google Shape;501;p23"/>
            <p:cNvSpPr/>
            <p:nvPr/>
          </p:nvSpPr>
          <p:spPr>
            <a:xfrm>
              <a:off x="2766542" y="2437997"/>
              <a:ext cx="51099" cy="76263"/>
            </a:xfrm>
            <a:custGeom>
              <a:rect b="b" l="l" r="r" t="t"/>
              <a:pathLst>
                <a:path extrusionOk="0" h="762629" w="510988">
                  <a:moveTo>
                    <a:pt x="510988" y="528752"/>
                  </a:moveTo>
                  <a:cubicBezTo>
                    <a:pt x="510988" y="722871"/>
                    <a:pt x="396688" y="814222"/>
                    <a:pt x="255494" y="732947"/>
                  </a:cubicBezTo>
                  <a:cubicBezTo>
                    <a:pt x="114300" y="651672"/>
                    <a:pt x="0" y="427997"/>
                    <a:pt x="0" y="233878"/>
                  </a:cubicBezTo>
                  <a:cubicBezTo>
                    <a:pt x="0" y="39758"/>
                    <a:pt x="114300" y="-51592"/>
                    <a:pt x="255494" y="29683"/>
                  </a:cubicBezTo>
                  <a:cubicBezTo>
                    <a:pt x="396688" y="110958"/>
                    <a:pt x="510988" y="334632"/>
                    <a:pt x="510988" y="528752"/>
                  </a:cubicBezTo>
                  <a:close/>
                </a:path>
              </a:pathLst>
            </a:custGeom>
            <a:gradFill>
              <a:gsLst>
                <a:gs pos="0">
                  <a:schemeClr val="accent1"/>
                </a:gs>
                <a:gs pos="100000">
                  <a:schemeClr val="accent2"/>
                </a:gs>
              </a:gsLst>
              <a:lin ang="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02" name="Google Shape;502;p23"/>
            <p:cNvSpPr/>
            <p:nvPr/>
          </p:nvSpPr>
          <p:spPr>
            <a:xfrm>
              <a:off x="2631998" y="2761138"/>
              <a:ext cx="294222" cy="283145"/>
            </a:xfrm>
            <a:custGeom>
              <a:rect b="b" l="l" r="r" t="t"/>
              <a:pathLst>
                <a:path extrusionOk="0" h="2831453" w="2942216">
                  <a:moveTo>
                    <a:pt x="1809974" y="581624"/>
                  </a:moveTo>
                  <a:cubicBezTo>
                    <a:pt x="1751479" y="486244"/>
                    <a:pt x="1723241" y="365339"/>
                    <a:pt x="1698363" y="259211"/>
                  </a:cubicBezTo>
                  <a:cubicBezTo>
                    <a:pt x="1669452" y="136962"/>
                    <a:pt x="1645248" y="32850"/>
                    <a:pt x="1584736" y="6654"/>
                  </a:cubicBezTo>
                  <a:cubicBezTo>
                    <a:pt x="1515484" y="-23573"/>
                    <a:pt x="1484555" y="53001"/>
                    <a:pt x="1440852" y="159128"/>
                  </a:cubicBezTo>
                  <a:lnTo>
                    <a:pt x="1440852" y="159128"/>
                  </a:lnTo>
                  <a:cubicBezTo>
                    <a:pt x="1415303" y="221596"/>
                    <a:pt x="1385047" y="295482"/>
                    <a:pt x="1340672" y="363323"/>
                  </a:cubicBezTo>
                  <a:cubicBezTo>
                    <a:pt x="1292935" y="312946"/>
                    <a:pt x="1242508" y="271301"/>
                    <a:pt x="1189392" y="241075"/>
                  </a:cubicBezTo>
                  <a:cubicBezTo>
                    <a:pt x="966844" y="112781"/>
                    <a:pt x="781274" y="223611"/>
                    <a:pt x="737571" y="488259"/>
                  </a:cubicBezTo>
                  <a:cubicBezTo>
                    <a:pt x="707315" y="465421"/>
                    <a:pt x="677059" y="444598"/>
                    <a:pt x="646131" y="426463"/>
                  </a:cubicBezTo>
                  <a:cubicBezTo>
                    <a:pt x="289112" y="220924"/>
                    <a:pt x="0" y="454002"/>
                    <a:pt x="0" y="948369"/>
                  </a:cubicBezTo>
                  <a:cubicBezTo>
                    <a:pt x="0" y="1442065"/>
                    <a:pt x="289112" y="2008975"/>
                    <a:pt x="645459" y="2214513"/>
                  </a:cubicBezTo>
                  <a:cubicBezTo>
                    <a:pt x="991721" y="2414007"/>
                    <a:pt x="1274781" y="2199736"/>
                    <a:pt x="1290918" y="1735595"/>
                  </a:cubicBezTo>
                  <a:cubicBezTo>
                    <a:pt x="1356136" y="1856500"/>
                    <a:pt x="1442869" y="1957926"/>
                    <a:pt x="1539016" y="2013005"/>
                  </a:cubicBezTo>
                  <a:cubicBezTo>
                    <a:pt x="1563893" y="2027110"/>
                    <a:pt x="1588098" y="2037858"/>
                    <a:pt x="1610958" y="2044575"/>
                  </a:cubicBezTo>
                  <a:cubicBezTo>
                    <a:pt x="1749462" y="2348852"/>
                    <a:pt x="1955875" y="2610813"/>
                    <a:pt x="2186492" y="2743808"/>
                  </a:cubicBezTo>
                  <a:cubicBezTo>
                    <a:pt x="2603351" y="2984275"/>
                    <a:pt x="2941544" y="2712911"/>
                    <a:pt x="2942216" y="2137940"/>
                  </a:cubicBezTo>
                  <a:cubicBezTo>
                    <a:pt x="2942216" y="1562970"/>
                    <a:pt x="2604023" y="901351"/>
                    <a:pt x="2187164" y="660884"/>
                  </a:cubicBezTo>
                  <a:cubicBezTo>
                    <a:pt x="2049332" y="581624"/>
                    <a:pt x="1920912" y="557443"/>
                    <a:pt x="1809974" y="581624"/>
                  </a:cubicBezTo>
                  <a:close/>
                </a:path>
              </a:pathLst>
            </a:custGeom>
            <a:gradFill>
              <a:gsLst>
                <a:gs pos="0">
                  <a:srgbClr val="FFFFFF">
                    <a:alpha val="29411"/>
                  </a:srgbClr>
                </a:gs>
                <a:gs pos="58999">
                  <a:srgbClr val="FFFFFF">
                    <a:alpha val="0"/>
                  </a:srgbClr>
                </a:gs>
                <a:gs pos="100000">
                  <a:srgbClr val="FFFFFF">
                    <a:alpha val="0"/>
                  </a:srgbClr>
                </a:gs>
              </a:gsLst>
              <a:lin ang="7200017"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03" name="Google Shape;503;p23"/>
            <p:cNvSpPr/>
            <p:nvPr/>
          </p:nvSpPr>
          <p:spPr>
            <a:xfrm>
              <a:off x="2879432" y="2599839"/>
              <a:ext cx="182073" cy="199762"/>
            </a:xfrm>
            <a:custGeom>
              <a:rect b="b" l="l" r="r" t="t"/>
              <a:pathLst>
                <a:path extrusionOk="0" h="1997618" w="1820731">
                  <a:moveTo>
                    <a:pt x="0" y="0"/>
                  </a:moveTo>
                  <a:lnTo>
                    <a:pt x="1820059" y="1049858"/>
                  </a:lnTo>
                  <a:lnTo>
                    <a:pt x="1820732" y="1997619"/>
                  </a:lnTo>
                  <a:lnTo>
                    <a:pt x="161365" y="1040454"/>
                  </a:lnTo>
                  <a:lnTo>
                    <a:pt x="673" y="1092847"/>
                  </a:lnTo>
                  <a:lnTo>
                    <a:pt x="0" y="0"/>
                  </a:lnTo>
                  <a:close/>
                </a:path>
              </a:pathLst>
            </a:custGeom>
            <a:gradFill>
              <a:gsLst>
                <a:gs pos="0">
                  <a:srgbClr val="FFFFFF">
                    <a:alpha val="29411"/>
                  </a:srgbClr>
                </a:gs>
                <a:gs pos="100000">
                  <a:srgbClr val="FFFFFF">
                    <a:alpha val="0"/>
                  </a:srgbClr>
                </a:gs>
              </a:gsLst>
              <a:lin ang="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04" name="Google Shape;504;p23"/>
            <p:cNvSpPr/>
            <p:nvPr/>
          </p:nvSpPr>
          <p:spPr>
            <a:xfrm>
              <a:off x="3008144" y="2695490"/>
              <a:ext cx="68714" cy="65356"/>
            </a:xfrm>
            <a:custGeom>
              <a:rect b="b" l="l" r="r" t="t"/>
              <a:pathLst>
                <a:path extrusionOk="0" h="653558" w="687144">
                  <a:moveTo>
                    <a:pt x="0" y="257259"/>
                  </a:moveTo>
                  <a:lnTo>
                    <a:pt x="0" y="0"/>
                  </a:lnTo>
                  <a:lnTo>
                    <a:pt x="687145" y="396300"/>
                  </a:lnTo>
                  <a:lnTo>
                    <a:pt x="687145" y="653559"/>
                  </a:lnTo>
                  <a:lnTo>
                    <a:pt x="0" y="257259"/>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05" name="Google Shape;505;p23"/>
            <p:cNvSpPr/>
            <p:nvPr/>
          </p:nvSpPr>
          <p:spPr>
            <a:xfrm>
              <a:off x="2926090" y="2649741"/>
              <a:ext cx="39871" cy="31301"/>
            </a:xfrm>
            <a:custGeom>
              <a:rect b="b" l="l" r="r" t="t"/>
              <a:pathLst>
                <a:path extrusionOk="0" h="313009" w="398705">
                  <a:moveTo>
                    <a:pt x="0" y="0"/>
                  </a:moveTo>
                  <a:lnTo>
                    <a:pt x="398705" y="229719"/>
                  </a:lnTo>
                  <a:lnTo>
                    <a:pt x="398705" y="313009"/>
                  </a:lnTo>
                  <a:lnTo>
                    <a:pt x="0" y="83290"/>
                  </a:lnTo>
                  <a:lnTo>
                    <a:pt x="0" y="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06" name="Google Shape;506;p23"/>
            <p:cNvSpPr/>
            <p:nvPr/>
          </p:nvSpPr>
          <p:spPr>
            <a:xfrm>
              <a:off x="2926157" y="2666352"/>
              <a:ext cx="71942" cy="49840"/>
            </a:xfrm>
            <a:custGeom>
              <a:rect b="b" l="l" r="r" t="t"/>
              <a:pathLst>
                <a:path extrusionOk="0" h="498397" w="719417">
                  <a:moveTo>
                    <a:pt x="0" y="0"/>
                  </a:moveTo>
                  <a:lnTo>
                    <a:pt x="719418" y="415107"/>
                  </a:lnTo>
                  <a:lnTo>
                    <a:pt x="719418" y="498397"/>
                  </a:lnTo>
                  <a:lnTo>
                    <a:pt x="0" y="83290"/>
                  </a:lnTo>
                  <a:lnTo>
                    <a:pt x="0" y="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07" name="Google Shape;507;p23"/>
            <p:cNvSpPr/>
            <p:nvPr/>
          </p:nvSpPr>
          <p:spPr>
            <a:xfrm>
              <a:off x="2926157" y="2682964"/>
              <a:ext cx="93121" cy="62065"/>
            </a:xfrm>
            <a:custGeom>
              <a:rect b="b" l="l" r="r" t="t"/>
              <a:pathLst>
                <a:path extrusionOk="0" h="620645" w="931208">
                  <a:moveTo>
                    <a:pt x="0" y="0"/>
                  </a:moveTo>
                  <a:lnTo>
                    <a:pt x="931209" y="537356"/>
                  </a:lnTo>
                  <a:lnTo>
                    <a:pt x="931209" y="620646"/>
                  </a:lnTo>
                  <a:lnTo>
                    <a:pt x="0" y="83290"/>
                  </a:lnTo>
                  <a:lnTo>
                    <a:pt x="0" y="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08" name="Google Shape;508;p23"/>
            <p:cNvSpPr/>
            <p:nvPr/>
          </p:nvSpPr>
          <p:spPr>
            <a:xfrm>
              <a:off x="2895655" y="2631527"/>
              <a:ext cx="20708" cy="30686"/>
            </a:xfrm>
            <a:custGeom>
              <a:rect b="b" l="l" r="r" t="t"/>
              <a:pathLst>
                <a:path extrusionOk="0" h="306860" w="207084">
                  <a:moveTo>
                    <a:pt x="207085" y="212875"/>
                  </a:moveTo>
                  <a:cubicBezTo>
                    <a:pt x="207085" y="290792"/>
                    <a:pt x="160693" y="327735"/>
                    <a:pt x="103543" y="294822"/>
                  </a:cubicBezTo>
                  <a:cubicBezTo>
                    <a:pt x="46393" y="261909"/>
                    <a:pt x="0" y="171902"/>
                    <a:pt x="0" y="93985"/>
                  </a:cubicBezTo>
                  <a:cubicBezTo>
                    <a:pt x="0" y="16069"/>
                    <a:pt x="46393" y="-20874"/>
                    <a:pt x="103543" y="12039"/>
                  </a:cubicBezTo>
                  <a:cubicBezTo>
                    <a:pt x="161365" y="44952"/>
                    <a:pt x="207085" y="134959"/>
                    <a:pt x="207085" y="212875"/>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09" name="Google Shape;509;p23"/>
            <p:cNvSpPr/>
            <p:nvPr/>
          </p:nvSpPr>
          <p:spPr>
            <a:xfrm>
              <a:off x="2541431" y="2361717"/>
              <a:ext cx="182073" cy="214203"/>
            </a:xfrm>
            <a:custGeom>
              <a:rect b="b" l="l" r="r" t="t"/>
              <a:pathLst>
                <a:path extrusionOk="0" h="2142033" w="1820731">
                  <a:moveTo>
                    <a:pt x="1820059" y="1049187"/>
                  </a:moveTo>
                  <a:lnTo>
                    <a:pt x="0" y="0"/>
                  </a:lnTo>
                  <a:lnTo>
                    <a:pt x="672" y="947761"/>
                  </a:lnTo>
                  <a:lnTo>
                    <a:pt x="1660039" y="1904254"/>
                  </a:lnTo>
                  <a:lnTo>
                    <a:pt x="1820732" y="2142034"/>
                  </a:lnTo>
                  <a:lnTo>
                    <a:pt x="1820059" y="1049187"/>
                  </a:lnTo>
                  <a:close/>
                </a:path>
              </a:pathLst>
            </a:custGeom>
            <a:gradFill>
              <a:gsLst>
                <a:gs pos="0">
                  <a:srgbClr val="FFFFFF">
                    <a:alpha val="29411"/>
                  </a:srgbClr>
                </a:gs>
                <a:gs pos="100000">
                  <a:srgbClr val="FFFFFF">
                    <a:alpha val="0"/>
                  </a:srgbClr>
                </a:gs>
              </a:gsLst>
              <a:lin ang="108014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10" name="Google Shape;510;p23"/>
            <p:cNvSpPr/>
            <p:nvPr/>
          </p:nvSpPr>
          <p:spPr>
            <a:xfrm>
              <a:off x="2522057" y="2372903"/>
              <a:ext cx="68714" cy="65356"/>
            </a:xfrm>
            <a:custGeom>
              <a:rect b="b" l="l" r="r" t="t"/>
              <a:pathLst>
                <a:path extrusionOk="0" h="653558" w="687144">
                  <a:moveTo>
                    <a:pt x="0" y="257259"/>
                  </a:moveTo>
                  <a:lnTo>
                    <a:pt x="0" y="0"/>
                  </a:lnTo>
                  <a:lnTo>
                    <a:pt x="687145" y="396300"/>
                  </a:lnTo>
                  <a:lnTo>
                    <a:pt x="687145" y="653559"/>
                  </a:lnTo>
                  <a:lnTo>
                    <a:pt x="0" y="25725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11" name="Google Shape;511;p23"/>
            <p:cNvSpPr/>
            <p:nvPr/>
          </p:nvSpPr>
          <p:spPr>
            <a:xfrm>
              <a:off x="2636490" y="2439550"/>
              <a:ext cx="39871" cy="31301"/>
            </a:xfrm>
            <a:custGeom>
              <a:rect b="b" l="l" r="r" t="t"/>
              <a:pathLst>
                <a:path extrusionOk="0" h="313009" w="398705">
                  <a:moveTo>
                    <a:pt x="398705" y="229720"/>
                  </a:moveTo>
                  <a:lnTo>
                    <a:pt x="0" y="0"/>
                  </a:lnTo>
                  <a:lnTo>
                    <a:pt x="0" y="83290"/>
                  </a:lnTo>
                  <a:lnTo>
                    <a:pt x="398705" y="313010"/>
                  </a:lnTo>
                  <a:lnTo>
                    <a:pt x="398705" y="22972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12" name="Google Shape;512;p23"/>
            <p:cNvSpPr/>
            <p:nvPr/>
          </p:nvSpPr>
          <p:spPr>
            <a:xfrm>
              <a:off x="2599619" y="2434862"/>
              <a:ext cx="76850" cy="52661"/>
            </a:xfrm>
            <a:custGeom>
              <a:rect b="b" l="l" r="r" t="t"/>
              <a:pathLst>
                <a:path extrusionOk="0" h="526608" w="768499">
                  <a:moveTo>
                    <a:pt x="768499" y="443318"/>
                  </a:moveTo>
                  <a:lnTo>
                    <a:pt x="0" y="0"/>
                  </a:lnTo>
                  <a:lnTo>
                    <a:pt x="0" y="83290"/>
                  </a:lnTo>
                  <a:lnTo>
                    <a:pt x="768499" y="526608"/>
                  </a:lnTo>
                  <a:lnTo>
                    <a:pt x="768499" y="443318"/>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13" name="Google Shape;513;p23"/>
            <p:cNvSpPr/>
            <p:nvPr/>
          </p:nvSpPr>
          <p:spPr>
            <a:xfrm>
              <a:off x="2583396" y="2442096"/>
              <a:ext cx="93121" cy="62065"/>
            </a:xfrm>
            <a:custGeom>
              <a:rect b="b" l="l" r="r" t="t"/>
              <a:pathLst>
                <a:path extrusionOk="0" h="620645" w="931208">
                  <a:moveTo>
                    <a:pt x="931209" y="537356"/>
                  </a:moveTo>
                  <a:lnTo>
                    <a:pt x="0" y="0"/>
                  </a:lnTo>
                  <a:lnTo>
                    <a:pt x="0" y="83290"/>
                  </a:lnTo>
                  <a:lnTo>
                    <a:pt x="931209" y="620646"/>
                  </a:lnTo>
                  <a:lnTo>
                    <a:pt x="931209" y="537356"/>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14" name="Google Shape;514;p23"/>
            <p:cNvSpPr/>
            <p:nvPr/>
          </p:nvSpPr>
          <p:spPr>
            <a:xfrm>
              <a:off x="2686030" y="2467381"/>
              <a:ext cx="20708" cy="30658"/>
            </a:xfrm>
            <a:custGeom>
              <a:rect b="b" l="l" r="r" t="t"/>
              <a:pathLst>
                <a:path extrusionOk="0" h="306577" w="207084">
                  <a:moveTo>
                    <a:pt x="0" y="93703"/>
                  </a:moveTo>
                  <a:cubicBezTo>
                    <a:pt x="0" y="171619"/>
                    <a:pt x="46392" y="261626"/>
                    <a:pt x="103542" y="294539"/>
                  </a:cubicBezTo>
                  <a:cubicBezTo>
                    <a:pt x="160692" y="327452"/>
                    <a:pt x="207085" y="290509"/>
                    <a:pt x="207085" y="212593"/>
                  </a:cubicBezTo>
                  <a:cubicBezTo>
                    <a:pt x="207085" y="134676"/>
                    <a:pt x="160692" y="44669"/>
                    <a:pt x="103542" y="11756"/>
                  </a:cubicBezTo>
                  <a:cubicBezTo>
                    <a:pt x="46392" y="-20485"/>
                    <a:pt x="0" y="15786"/>
                    <a:pt x="0" y="93703"/>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15" name="Google Shape;515;p23"/>
            <p:cNvSpPr/>
            <p:nvPr/>
          </p:nvSpPr>
          <p:spPr>
            <a:xfrm>
              <a:off x="2590368" y="2504724"/>
              <a:ext cx="108719" cy="119226"/>
            </a:xfrm>
            <a:custGeom>
              <a:rect b="b" l="l" r="r" t="t"/>
              <a:pathLst>
                <a:path extrusionOk="0" h="1192257" w="1087194">
                  <a:moveTo>
                    <a:pt x="1087195" y="626691"/>
                  </a:moveTo>
                  <a:lnTo>
                    <a:pt x="0" y="0"/>
                  </a:lnTo>
                  <a:lnTo>
                    <a:pt x="0" y="565567"/>
                  </a:lnTo>
                  <a:lnTo>
                    <a:pt x="1087195" y="1192258"/>
                  </a:lnTo>
                  <a:lnTo>
                    <a:pt x="1087195" y="626691"/>
                  </a:lnTo>
                  <a:close/>
                </a:path>
              </a:pathLst>
            </a:custGeom>
            <a:gradFill>
              <a:gsLst>
                <a:gs pos="0">
                  <a:srgbClr val="FFFFFF">
                    <a:alpha val="29411"/>
                  </a:srgbClr>
                </a:gs>
                <a:gs pos="100000">
                  <a:srgbClr val="FFFFFF">
                    <a:alpha val="0"/>
                  </a:srgbClr>
                </a:gs>
              </a:gsLst>
              <a:lin ang="108014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16" name="Google Shape;516;p23"/>
            <p:cNvSpPr/>
            <p:nvPr/>
          </p:nvSpPr>
          <p:spPr>
            <a:xfrm>
              <a:off x="2618121" y="2534263"/>
              <a:ext cx="37248" cy="28278"/>
            </a:xfrm>
            <a:custGeom>
              <a:rect b="b" l="l" r="r" t="t"/>
              <a:pathLst>
                <a:path extrusionOk="0" h="282783" w="372483">
                  <a:moveTo>
                    <a:pt x="0" y="0"/>
                  </a:moveTo>
                  <a:lnTo>
                    <a:pt x="372483" y="214942"/>
                  </a:lnTo>
                  <a:lnTo>
                    <a:pt x="372483" y="282783"/>
                  </a:lnTo>
                  <a:lnTo>
                    <a:pt x="0" y="67841"/>
                  </a:lnTo>
                  <a:lnTo>
                    <a:pt x="0" y="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17" name="Google Shape;517;p23"/>
            <p:cNvSpPr/>
            <p:nvPr/>
          </p:nvSpPr>
          <p:spPr>
            <a:xfrm>
              <a:off x="2618121" y="2547861"/>
              <a:ext cx="69656" cy="47019"/>
            </a:xfrm>
            <a:custGeom>
              <a:rect b="b" l="l" r="r" t="t"/>
              <a:pathLst>
                <a:path extrusionOk="0" h="470186" w="696557">
                  <a:moveTo>
                    <a:pt x="0" y="0"/>
                  </a:moveTo>
                  <a:lnTo>
                    <a:pt x="696558" y="401673"/>
                  </a:lnTo>
                  <a:lnTo>
                    <a:pt x="696558" y="470186"/>
                  </a:lnTo>
                  <a:lnTo>
                    <a:pt x="0" y="68513"/>
                  </a:lnTo>
                  <a:lnTo>
                    <a:pt x="0" y="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18" name="Google Shape;518;p23"/>
            <p:cNvSpPr/>
            <p:nvPr/>
          </p:nvSpPr>
          <p:spPr>
            <a:xfrm>
              <a:off x="2600088" y="2523577"/>
              <a:ext cx="12371" cy="18342"/>
            </a:xfrm>
            <a:custGeom>
              <a:rect b="b" l="l" r="r" t="t"/>
              <a:pathLst>
                <a:path extrusionOk="0" h="183417" w="123712">
                  <a:moveTo>
                    <a:pt x="123713" y="127308"/>
                  </a:moveTo>
                  <a:cubicBezTo>
                    <a:pt x="123713" y="173655"/>
                    <a:pt x="96146" y="195821"/>
                    <a:pt x="61856" y="176342"/>
                  </a:cubicBezTo>
                  <a:cubicBezTo>
                    <a:pt x="27566" y="156863"/>
                    <a:pt x="0" y="103127"/>
                    <a:pt x="0" y="56109"/>
                  </a:cubicBezTo>
                  <a:cubicBezTo>
                    <a:pt x="0" y="9762"/>
                    <a:pt x="27566" y="-12404"/>
                    <a:pt x="61856" y="7075"/>
                  </a:cubicBezTo>
                  <a:cubicBezTo>
                    <a:pt x="95474" y="27226"/>
                    <a:pt x="123713" y="80961"/>
                    <a:pt x="123713" y="12730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19" name="Google Shape;519;p23"/>
            <p:cNvSpPr/>
            <p:nvPr/>
          </p:nvSpPr>
          <p:spPr>
            <a:xfrm>
              <a:off x="2912281" y="2547325"/>
              <a:ext cx="108719" cy="119293"/>
            </a:xfrm>
            <a:custGeom>
              <a:rect b="b" l="l" r="r" t="t"/>
              <a:pathLst>
                <a:path extrusionOk="0" h="1192929" w="1087194">
                  <a:moveTo>
                    <a:pt x="1087195" y="626691"/>
                  </a:moveTo>
                  <a:lnTo>
                    <a:pt x="0" y="0"/>
                  </a:lnTo>
                  <a:lnTo>
                    <a:pt x="0" y="565567"/>
                  </a:lnTo>
                  <a:lnTo>
                    <a:pt x="1087195" y="1192929"/>
                  </a:lnTo>
                  <a:lnTo>
                    <a:pt x="1087195" y="626691"/>
                  </a:lnTo>
                  <a:close/>
                </a:path>
              </a:pathLst>
            </a:custGeom>
            <a:gradFill>
              <a:gsLst>
                <a:gs pos="0">
                  <a:srgbClr val="FFFFFF">
                    <a:alpha val="29411"/>
                  </a:srgbClr>
                </a:gs>
                <a:gs pos="100000">
                  <a:srgbClr val="FFFFFF">
                    <a:alpha val="0"/>
                  </a:srgbClr>
                </a:gs>
              </a:gsLst>
              <a:lin ang="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20" name="Google Shape;520;p23"/>
            <p:cNvSpPr/>
            <p:nvPr/>
          </p:nvSpPr>
          <p:spPr>
            <a:xfrm>
              <a:off x="2940034" y="2576931"/>
              <a:ext cx="37248" cy="28278"/>
            </a:xfrm>
            <a:custGeom>
              <a:rect b="b" l="l" r="r" t="t"/>
              <a:pathLst>
                <a:path extrusionOk="0" h="282783" w="372483">
                  <a:moveTo>
                    <a:pt x="0" y="0"/>
                  </a:moveTo>
                  <a:lnTo>
                    <a:pt x="372483" y="214942"/>
                  </a:lnTo>
                  <a:lnTo>
                    <a:pt x="372483" y="282783"/>
                  </a:lnTo>
                  <a:lnTo>
                    <a:pt x="0" y="67841"/>
                  </a:lnTo>
                  <a:lnTo>
                    <a:pt x="0" y="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21" name="Google Shape;521;p23"/>
            <p:cNvSpPr/>
            <p:nvPr/>
          </p:nvSpPr>
          <p:spPr>
            <a:xfrm>
              <a:off x="2940101" y="2590528"/>
              <a:ext cx="69656" cy="47019"/>
            </a:xfrm>
            <a:custGeom>
              <a:rect b="b" l="l" r="r" t="t"/>
              <a:pathLst>
                <a:path extrusionOk="0" h="470186" w="696557">
                  <a:moveTo>
                    <a:pt x="0" y="0"/>
                  </a:moveTo>
                  <a:lnTo>
                    <a:pt x="696558" y="401673"/>
                  </a:lnTo>
                  <a:lnTo>
                    <a:pt x="696558" y="470186"/>
                  </a:lnTo>
                  <a:lnTo>
                    <a:pt x="0" y="68513"/>
                  </a:lnTo>
                  <a:lnTo>
                    <a:pt x="0" y="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22" name="Google Shape;522;p23"/>
            <p:cNvSpPr/>
            <p:nvPr/>
          </p:nvSpPr>
          <p:spPr>
            <a:xfrm>
              <a:off x="2922001" y="2566245"/>
              <a:ext cx="12371" cy="18342"/>
            </a:xfrm>
            <a:custGeom>
              <a:rect b="b" l="l" r="r" t="t"/>
              <a:pathLst>
                <a:path extrusionOk="0" h="183417" w="123713">
                  <a:moveTo>
                    <a:pt x="123713" y="127308"/>
                  </a:moveTo>
                  <a:cubicBezTo>
                    <a:pt x="123713" y="173655"/>
                    <a:pt x="96146" y="195821"/>
                    <a:pt x="61857" y="176342"/>
                  </a:cubicBezTo>
                  <a:cubicBezTo>
                    <a:pt x="27567" y="156863"/>
                    <a:pt x="0" y="103127"/>
                    <a:pt x="0" y="56109"/>
                  </a:cubicBezTo>
                  <a:cubicBezTo>
                    <a:pt x="0" y="9762"/>
                    <a:pt x="27567" y="-12404"/>
                    <a:pt x="61857" y="7075"/>
                  </a:cubicBezTo>
                  <a:cubicBezTo>
                    <a:pt x="96146" y="27226"/>
                    <a:pt x="123713" y="80961"/>
                    <a:pt x="123713" y="127308"/>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pic>
        <p:nvPicPr>
          <p:cNvPr id="523" name="Google Shape;523;p23"/>
          <p:cNvPicPr preferRelativeResize="0"/>
          <p:nvPr/>
        </p:nvPicPr>
        <p:blipFill>
          <a:blip r:embed="rId3">
            <a:alphaModFix/>
          </a:blip>
          <a:stretch>
            <a:fillRect/>
          </a:stretch>
        </p:blipFill>
        <p:spPr>
          <a:xfrm>
            <a:off x="946025" y="1325175"/>
            <a:ext cx="5476825" cy="3476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24"/>
          <p:cNvSpPr txBox="1"/>
          <p:nvPr>
            <p:ph type="title"/>
          </p:nvPr>
        </p:nvSpPr>
        <p:spPr>
          <a:xfrm>
            <a:off x="564448" y="190500"/>
            <a:ext cx="1836000" cy="7560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2400"/>
              <a:buNone/>
            </a:pPr>
            <a:r>
              <a:rPr lang="en" sz="4000"/>
              <a:t>dna.py</a:t>
            </a:r>
            <a:endParaRPr sz="4000"/>
          </a:p>
        </p:txBody>
      </p:sp>
      <p:sp>
        <p:nvSpPr>
          <p:cNvPr id="529" name="Google Shape;529;p24"/>
          <p:cNvSpPr txBox="1"/>
          <p:nvPr>
            <p:ph idx="12" type="sldNum"/>
          </p:nvPr>
        </p:nvSpPr>
        <p:spPr>
          <a:xfrm>
            <a:off x="8693400" y="4749850"/>
            <a:ext cx="450600" cy="3471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t>‹#›</a:t>
            </a:fld>
            <a:endParaRPr/>
          </a:p>
        </p:txBody>
      </p:sp>
      <p:grpSp>
        <p:nvGrpSpPr>
          <p:cNvPr id="530" name="Google Shape;530;p24"/>
          <p:cNvGrpSpPr/>
          <p:nvPr/>
        </p:nvGrpSpPr>
        <p:grpSpPr>
          <a:xfrm>
            <a:off x="6114947" y="720316"/>
            <a:ext cx="2731480" cy="3852539"/>
            <a:chOff x="996049" y="1552369"/>
            <a:chExt cx="485510" cy="684774"/>
          </a:xfrm>
        </p:grpSpPr>
        <p:sp>
          <p:nvSpPr>
            <p:cNvPr id="531" name="Google Shape;531;p24"/>
            <p:cNvSpPr/>
            <p:nvPr/>
          </p:nvSpPr>
          <p:spPr>
            <a:xfrm>
              <a:off x="1264384" y="1758365"/>
              <a:ext cx="217175" cy="221539"/>
            </a:xfrm>
            <a:custGeom>
              <a:rect b="b" l="l" r="r" t="t"/>
              <a:pathLst>
                <a:path extrusionOk="0" h="2215389" w="2171751">
                  <a:moveTo>
                    <a:pt x="1085938" y="128507"/>
                  </a:moveTo>
                  <a:cubicBezTo>
                    <a:pt x="536368" y="-192153"/>
                    <a:pt x="81826" y="107926"/>
                    <a:pt x="1417" y="799037"/>
                  </a:cubicBezTo>
                  <a:cubicBezTo>
                    <a:pt x="-12538" y="919202"/>
                    <a:pt x="78503" y="1077208"/>
                    <a:pt x="188816" y="1141605"/>
                  </a:cubicBezTo>
                  <a:lnTo>
                    <a:pt x="1982396" y="2187898"/>
                  </a:lnTo>
                  <a:cubicBezTo>
                    <a:pt x="2092709" y="2252296"/>
                    <a:pt x="2183750" y="2200512"/>
                    <a:pt x="2170459" y="2064414"/>
                  </a:cubicBezTo>
                  <a:cubicBezTo>
                    <a:pt x="2090050" y="1279031"/>
                    <a:pt x="1635509" y="448502"/>
                    <a:pt x="1085938" y="128507"/>
                  </a:cubicBezTo>
                  <a:close/>
                </a:path>
              </a:pathLst>
            </a:custGeom>
            <a:solidFill>
              <a:srgbClr val="FFFFFF">
                <a:alpha val="941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32" name="Google Shape;532;p24"/>
            <p:cNvSpPr/>
            <p:nvPr/>
          </p:nvSpPr>
          <p:spPr>
            <a:xfrm>
              <a:off x="1310707" y="1552369"/>
              <a:ext cx="123404" cy="187230"/>
            </a:xfrm>
            <a:custGeom>
              <a:rect b="b" l="l" r="r" t="t"/>
              <a:pathLst>
                <a:path extrusionOk="0" h="1872301" w="1234041">
                  <a:moveTo>
                    <a:pt x="1234041" y="1295980"/>
                  </a:moveTo>
                  <a:cubicBezTo>
                    <a:pt x="1234041" y="1773318"/>
                    <a:pt x="957595" y="1999041"/>
                    <a:pt x="616688" y="1799874"/>
                  </a:cubicBezTo>
                  <a:cubicBezTo>
                    <a:pt x="276446" y="1601370"/>
                    <a:pt x="0" y="1053660"/>
                    <a:pt x="0" y="576322"/>
                  </a:cubicBezTo>
                  <a:cubicBezTo>
                    <a:pt x="0" y="98983"/>
                    <a:pt x="276446" y="-126740"/>
                    <a:pt x="617353" y="72428"/>
                  </a:cubicBezTo>
                  <a:cubicBezTo>
                    <a:pt x="958259" y="270931"/>
                    <a:pt x="1234041" y="819306"/>
                    <a:pt x="1234041" y="1295980"/>
                  </a:cubicBezTo>
                  <a:close/>
                </a:path>
              </a:pathLst>
            </a:custGeom>
            <a:solidFill>
              <a:srgbClr val="FFFFFF">
                <a:alpha val="941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33" name="Google Shape;533;p24"/>
            <p:cNvSpPr/>
            <p:nvPr/>
          </p:nvSpPr>
          <p:spPr>
            <a:xfrm>
              <a:off x="1237881" y="1778226"/>
              <a:ext cx="217175" cy="221539"/>
            </a:xfrm>
            <a:custGeom>
              <a:rect b="b" l="l" r="r" t="t"/>
              <a:pathLst>
                <a:path extrusionOk="0" h="2215389" w="2171751">
                  <a:moveTo>
                    <a:pt x="1085938" y="128507"/>
                  </a:moveTo>
                  <a:cubicBezTo>
                    <a:pt x="536368" y="-192153"/>
                    <a:pt x="81826" y="107926"/>
                    <a:pt x="1417" y="799037"/>
                  </a:cubicBezTo>
                  <a:cubicBezTo>
                    <a:pt x="-12538" y="919202"/>
                    <a:pt x="78503" y="1077208"/>
                    <a:pt x="188816" y="1141605"/>
                  </a:cubicBezTo>
                  <a:lnTo>
                    <a:pt x="1982396" y="2187898"/>
                  </a:lnTo>
                  <a:cubicBezTo>
                    <a:pt x="2092709" y="2252296"/>
                    <a:pt x="2183750" y="2200512"/>
                    <a:pt x="2170459" y="2064414"/>
                  </a:cubicBezTo>
                  <a:cubicBezTo>
                    <a:pt x="2090050" y="1279031"/>
                    <a:pt x="1635509" y="448502"/>
                    <a:pt x="1085938" y="128507"/>
                  </a:cubicBezTo>
                  <a:close/>
                </a:path>
              </a:pathLst>
            </a:custGeom>
            <a:gradFill>
              <a:gsLst>
                <a:gs pos="0">
                  <a:srgbClr val="FFFFFF">
                    <a:alpha val="40000"/>
                  </a:srgbClr>
                </a:gs>
                <a:gs pos="100000">
                  <a:srgbClr val="FFFFFF">
                    <a:alpha val="0"/>
                  </a:srgbClr>
                </a:gs>
              </a:gsLst>
              <a:lin ang="6600474"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34" name="Google Shape;534;p24"/>
            <p:cNvSpPr/>
            <p:nvPr/>
          </p:nvSpPr>
          <p:spPr>
            <a:xfrm>
              <a:off x="1284204" y="1572230"/>
              <a:ext cx="123404" cy="187230"/>
            </a:xfrm>
            <a:custGeom>
              <a:rect b="b" l="l" r="r" t="t"/>
              <a:pathLst>
                <a:path extrusionOk="0" h="1872301" w="1234041">
                  <a:moveTo>
                    <a:pt x="1234041" y="1295980"/>
                  </a:moveTo>
                  <a:cubicBezTo>
                    <a:pt x="1234041" y="1773318"/>
                    <a:pt x="957595" y="1999041"/>
                    <a:pt x="616688" y="1799874"/>
                  </a:cubicBezTo>
                  <a:cubicBezTo>
                    <a:pt x="276447" y="1601370"/>
                    <a:pt x="0" y="1053660"/>
                    <a:pt x="0" y="576322"/>
                  </a:cubicBezTo>
                  <a:cubicBezTo>
                    <a:pt x="0" y="98983"/>
                    <a:pt x="276447" y="-126740"/>
                    <a:pt x="617353" y="72428"/>
                  </a:cubicBezTo>
                  <a:cubicBezTo>
                    <a:pt x="958259" y="270931"/>
                    <a:pt x="1234041" y="819306"/>
                    <a:pt x="1234041" y="1295980"/>
                  </a:cubicBezTo>
                  <a:close/>
                </a:path>
              </a:pathLst>
            </a:custGeom>
            <a:gradFill>
              <a:gsLst>
                <a:gs pos="0">
                  <a:srgbClr val="FFFFFF">
                    <a:alpha val="40000"/>
                  </a:srgbClr>
                </a:gs>
                <a:gs pos="100000">
                  <a:srgbClr val="FFFFFF">
                    <a:alpha val="0"/>
                  </a:srgbClr>
                </a:gs>
              </a:gsLst>
              <a:lin ang="6600474"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35" name="Google Shape;535;p24"/>
            <p:cNvSpPr/>
            <p:nvPr/>
          </p:nvSpPr>
          <p:spPr>
            <a:xfrm>
              <a:off x="996049" y="1744169"/>
              <a:ext cx="123803" cy="135766"/>
            </a:xfrm>
            <a:custGeom>
              <a:rect b="b" l="l" r="r" t="t"/>
              <a:pathLst>
                <a:path extrusionOk="0" h="1357658" w="1238028">
                  <a:moveTo>
                    <a:pt x="1237364" y="713683"/>
                  </a:moveTo>
                  <a:lnTo>
                    <a:pt x="0" y="0"/>
                  </a:lnTo>
                  <a:lnTo>
                    <a:pt x="0" y="643975"/>
                  </a:lnTo>
                  <a:lnTo>
                    <a:pt x="1238028" y="1357658"/>
                  </a:lnTo>
                  <a:lnTo>
                    <a:pt x="1237364" y="713683"/>
                  </a:lnTo>
                  <a:close/>
                </a:path>
              </a:pathLst>
            </a:custGeom>
            <a:gradFill>
              <a:gsLst>
                <a:gs pos="0">
                  <a:srgbClr val="FFFFFF">
                    <a:alpha val="29411"/>
                  </a:srgbClr>
                </a:gs>
                <a:gs pos="100000">
                  <a:srgbClr val="FFFFFF">
                    <a:alpha val="0"/>
                  </a:srgbClr>
                </a:gs>
              </a:gsLst>
              <a:lin ang="108014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36" name="Google Shape;536;p24"/>
            <p:cNvSpPr/>
            <p:nvPr/>
          </p:nvSpPr>
          <p:spPr>
            <a:xfrm>
              <a:off x="1007048" y="1765748"/>
              <a:ext cx="14088" cy="20853"/>
            </a:xfrm>
            <a:custGeom>
              <a:rect b="b" l="l" r="r" t="t"/>
              <a:pathLst>
                <a:path extrusionOk="0" h="208525" w="140881">
                  <a:moveTo>
                    <a:pt x="140881" y="144760"/>
                  </a:moveTo>
                  <a:cubicBezTo>
                    <a:pt x="140881" y="197872"/>
                    <a:pt x="109648" y="222435"/>
                    <a:pt x="70441" y="200527"/>
                  </a:cubicBezTo>
                  <a:cubicBezTo>
                    <a:pt x="31898" y="177955"/>
                    <a:pt x="0" y="116877"/>
                    <a:pt x="0" y="63765"/>
                  </a:cubicBezTo>
                  <a:cubicBezTo>
                    <a:pt x="0" y="10654"/>
                    <a:pt x="31233" y="-13910"/>
                    <a:pt x="70441" y="7999"/>
                  </a:cubicBezTo>
                  <a:cubicBezTo>
                    <a:pt x="109648" y="30571"/>
                    <a:pt x="140881" y="91649"/>
                    <a:pt x="140881" y="14476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37" name="Google Shape;537;p24"/>
            <p:cNvSpPr/>
            <p:nvPr/>
          </p:nvSpPr>
          <p:spPr>
            <a:xfrm>
              <a:off x="1027455" y="1778198"/>
              <a:ext cx="40470" cy="32331"/>
            </a:xfrm>
            <a:custGeom>
              <a:rect b="b" l="l" r="r" t="t"/>
              <a:pathLst>
                <a:path extrusionOk="0" h="323315" w="404701">
                  <a:moveTo>
                    <a:pt x="0" y="0"/>
                  </a:moveTo>
                  <a:lnTo>
                    <a:pt x="404702" y="233026"/>
                  </a:lnTo>
                  <a:lnTo>
                    <a:pt x="404702" y="323315"/>
                  </a:lnTo>
                  <a:lnTo>
                    <a:pt x="0" y="90289"/>
                  </a:lnTo>
                  <a:lnTo>
                    <a:pt x="0" y="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38" name="Google Shape;538;p24"/>
            <p:cNvSpPr/>
            <p:nvPr/>
          </p:nvSpPr>
          <p:spPr>
            <a:xfrm>
              <a:off x="1027654" y="1796338"/>
              <a:ext cx="79279" cy="54771"/>
            </a:xfrm>
            <a:custGeom>
              <a:rect b="b" l="l" r="r" t="t"/>
              <a:pathLst>
                <a:path extrusionOk="0" h="547710" w="792790">
                  <a:moveTo>
                    <a:pt x="0" y="0"/>
                  </a:moveTo>
                  <a:lnTo>
                    <a:pt x="792790" y="457421"/>
                  </a:lnTo>
                  <a:lnTo>
                    <a:pt x="792790" y="547711"/>
                  </a:lnTo>
                  <a:lnTo>
                    <a:pt x="0" y="90289"/>
                  </a:lnTo>
                  <a:lnTo>
                    <a:pt x="0" y="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39" name="Google Shape;539;p24"/>
            <p:cNvSpPr/>
            <p:nvPr/>
          </p:nvSpPr>
          <p:spPr>
            <a:xfrm>
              <a:off x="1314218" y="1880086"/>
              <a:ext cx="124334" cy="339182"/>
            </a:xfrm>
            <a:custGeom>
              <a:rect b="b" l="l" r="r" t="t"/>
              <a:pathLst>
                <a:path extrusionOk="0" h="3391822" w="1243344">
                  <a:moveTo>
                    <a:pt x="0" y="0"/>
                  </a:moveTo>
                  <a:lnTo>
                    <a:pt x="1243345" y="717003"/>
                  </a:lnTo>
                  <a:lnTo>
                    <a:pt x="1243345" y="3391822"/>
                  </a:lnTo>
                  <a:lnTo>
                    <a:pt x="0" y="2675483"/>
                  </a:lnTo>
                  <a:lnTo>
                    <a:pt x="0" y="0"/>
                  </a:lnTo>
                  <a:close/>
                </a:path>
              </a:pathLst>
            </a:custGeom>
            <a:solidFill>
              <a:srgbClr val="FFFFFF">
                <a:alpha val="941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40" name="Google Shape;540;p24"/>
            <p:cNvSpPr/>
            <p:nvPr/>
          </p:nvSpPr>
          <p:spPr>
            <a:xfrm>
              <a:off x="1293480" y="1897961"/>
              <a:ext cx="124401" cy="339182"/>
            </a:xfrm>
            <a:custGeom>
              <a:rect b="b" l="l" r="r" t="t"/>
              <a:pathLst>
                <a:path extrusionOk="0" h="3391822" w="1244009">
                  <a:moveTo>
                    <a:pt x="1244009" y="717003"/>
                  </a:moveTo>
                  <a:lnTo>
                    <a:pt x="0" y="0"/>
                  </a:lnTo>
                  <a:lnTo>
                    <a:pt x="0" y="2674819"/>
                  </a:lnTo>
                  <a:lnTo>
                    <a:pt x="1243345" y="3391822"/>
                  </a:lnTo>
                  <a:lnTo>
                    <a:pt x="1244009" y="717003"/>
                  </a:lnTo>
                  <a:close/>
                  <a:moveTo>
                    <a:pt x="405366" y="404974"/>
                  </a:moveTo>
                  <a:lnTo>
                    <a:pt x="820701" y="643975"/>
                  </a:lnTo>
                  <a:lnTo>
                    <a:pt x="820701" y="750198"/>
                  </a:lnTo>
                  <a:lnTo>
                    <a:pt x="405366" y="514516"/>
                  </a:lnTo>
                  <a:lnTo>
                    <a:pt x="405366" y="404974"/>
                  </a:lnTo>
                  <a:close/>
                </a:path>
              </a:pathLst>
            </a:custGeom>
            <a:gradFill>
              <a:gsLst>
                <a:gs pos="0">
                  <a:srgbClr val="FFFFFF">
                    <a:alpha val="29411"/>
                  </a:srgbClr>
                </a:gs>
                <a:gs pos="100000">
                  <a:srgbClr val="FFFFFF">
                    <a:alpha val="0"/>
                  </a:srgbClr>
                </a:gs>
              </a:gsLst>
              <a:lin ang="54007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41" name="Google Shape;541;p24"/>
            <p:cNvSpPr/>
            <p:nvPr/>
          </p:nvSpPr>
          <p:spPr>
            <a:xfrm>
              <a:off x="1305472" y="2066980"/>
              <a:ext cx="99880" cy="66588"/>
            </a:xfrm>
            <a:custGeom>
              <a:rect b="b" l="l" r="r" t="t"/>
              <a:pathLst>
                <a:path extrusionOk="0" h="665883" w="998795">
                  <a:moveTo>
                    <a:pt x="0" y="0"/>
                  </a:moveTo>
                  <a:lnTo>
                    <a:pt x="998796" y="575594"/>
                  </a:lnTo>
                  <a:lnTo>
                    <a:pt x="998796" y="665883"/>
                  </a:lnTo>
                  <a:lnTo>
                    <a:pt x="0" y="90290"/>
                  </a:lnTo>
                  <a:lnTo>
                    <a:pt x="0" y="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42" name="Google Shape;542;p24"/>
            <p:cNvSpPr/>
            <p:nvPr/>
          </p:nvSpPr>
          <p:spPr>
            <a:xfrm>
              <a:off x="1312496" y="2088563"/>
              <a:ext cx="85924" cy="58555"/>
            </a:xfrm>
            <a:custGeom>
              <a:rect b="b" l="l" r="r" t="t"/>
              <a:pathLst>
                <a:path extrusionOk="0" h="585552" w="859243">
                  <a:moveTo>
                    <a:pt x="0" y="0"/>
                  </a:moveTo>
                  <a:lnTo>
                    <a:pt x="859243" y="495263"/>
                  </a:lnTo>
                  <a:lnTo>
                    <a:pt x="859243" y="585552"/>
                  </a:lnTo>
                  <a:lnTo>
                    <a:pt x="0" y="90289"/>
                  </a:lnTo>
                  <a:lnTo>
                    <a:pt x="0" y="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43" name="Google Shape;543;p24"/>
            <p:cNvSpPr/>
            <p:nvPr/>
          </p:nvSpPr>
          <p:spPr>
            <a:xfrm>
              <a:off x="1327934" y="1987117"/>
              <a:ext cx="55422" cy="83162"/>
            </a:xfrm>
            <a:custGeom>
              <a:rect b="b" l="l" r="r" t="t"/>
              <a:pathLst>
                <a:path extrusionOk="0" h="831619" w="554222">
                  <a:moveTo>
                    <a:pt x="554222" y="575808"/>
                  </a:moveTo>
                  <a:cubicBezTo>
                    <a:pt x="554222" y="364026"/>
                    <a:pt x="429954" y="120378"/>
                    <a:pt x="277111" y="32080"/>
                  </a:cubicBezTo>
                  <a:cubicBezTo>
                    <a:pt x="124268" y="-56217"/>
                    <a:pt x="0" y="44030"/>
                    <a:pt x="0" y="255812"/>
                  </a:cubicBezTo>
                  <a:cubicBezTo>
                    <a:pt x="0" y="467593"/>
                    <a:pt x="124268" y="711241"/>
                    <a:pt x="277111" y="799539"/>
                  </a:cubicBezTo>
                  <a:cubicBezTo>
                    <a:pt x="429954" y="887837"/>
                    <a:pt x="554222" y="787589"/>
                    <a:pt x="554222" y="57580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44" name="Google Shape;544;p24"/>
            <p:cNvSpPr/>
            <p:nvPr/>
          </p:nvSpPr>
          <p:spPr>
            <a:xfrm>
              <a:off x="1159838" y="1665386"/>
              <a:ext cx="124334" cy="339182"/>
            </a:xfrm>
            <a:custGeom>
              <a:rect b="b" l="l" r="r" t="t"/>
              <a:pathLst>
                <a:path extrusionOk="0" h="3391821" w="1243344">
                  <a:moveTo>
                    <a:pt x="0" y="0"/>
                  </a:moveTo>
                  <a:lnTo>
                    <a:pt x="1243345" y="717003"/>
                  </a:lnTo>
                  <a:lnTo>
                    <a:pt x="1243345" y="3391822"/>
                  </a:lnTo>
                  <a:lnTo>
                    <a:pt x="0" y="2674819"/>
                  </a:lnTo>
                  <a:lnTo>
                    <a:pt x="0" y="0"/>
                  </a:lnTo>
                  <a:close/>
                </a:path>
              </a:pathLst>
            </a:custGeom>
            <a:solidFill>
              <a:srgbClr val="FFFFFF">
                <a:alpha val="941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45" name="Google Shape;545;p24"/>
            <p:cNvSpPr/>
            <p:nvPr/>
          </p:nvSpPr>
          <p:spPr>
            <a:xfrm>
              <a:off x="1139099" y="1683460"/>
              <a:ext cx="124401" cy="339182"/>
            </a:xfrm>
            <a:custGeom>
              <a:rect b="b" l="l" r="r" t="t"/>
              <a:pathLst>
                <a:path extrusionOk="0" h="3391822" w="1244009">
                  <a:moveTo>
                    <a:pt x="1244009" y="717003"/>
                  </a:moveTo>
                  <a:lnTo>
                    <a:pt x="0" y="0"/>
                  </a:lnTo>
                  <a:lnTo>
                    <a:pt x="0" y="2674819"/>
                  </a:lnTo>
                  <a:lnTo>
                    <a:pt x="1243345" y="3391822"/>
                  </a:lnTo>
                  <a:lnTo>
                    <a:pt x="1244009" y="717003"/>
                  </a:lnTo>
                  <a:close/>
                  <a:moveTo>
                    <a:pt x="405366" y="404974"/>
                  </a:moveTo>
                  <a:lnTo>
                    <a:pt x="820701" y="643975"/>
                  </a:lnTo>
                  <a:lnTo>
                    <a:pt x="820701" y="750198"/>
                  </a:lnTo>
                  <a:lnTo>
                    <a:pt x="405366" y="514516"/>
                  </a:lnTo>
                  <a:lnTo>
                    <a:pt x="405366" y="404974"/>
                  </a:lnTo>
                  <a:close/>
                </a:path>
              </a:pathLst>
            </a:custGeom>
            <a:gradFill>
              <a:gsLst>
                <a:gs pos="0">
                  <a:srgbClr val="FFFFFF">
                    <a:alpha val="29411"/>
                  </a:srgbClr>
                </a:gs>
                <a:gs pos="100000">
                  <a:srgbClr val="FFFFFF">
                    <a:alpha val="0"/>
                  </a:srgbClr>
                </a:gs>
              </a:gsLst>
              <a:lin ang="54007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46" name="Google Shape;546;p24"/>
            <p:cNvSpPr/>
            <p:nvPr/>
          </p:nvSpPr>
          <p:spPr>
            <a:xfrm>
              <a:off x="1151092" y="1852214"/>
              <a:ext cx="99880" cy="66588"/>
            </a:xfrm>
            <a:custGeom>
              <a:rect b="b" l="l" r="r" t="t"/>
              <a:pathLst>
                <a:path extrusionOk="0" h="665883" w="998795">
                  <a:moveTo>
                    <a:pt x="0" y="0"/>
                  </a:moveTo>
                  <a:lnTo>
                    <a:pt x="998796" y="575594"/>
                  </a:lnTo>
                  <a:lnTo>
                    <a:pt x="998796" y="665883"/>
                  </a:lnTo>
                  <a:lnTo>
                    <a:pt x="0" y="90289"/>
                  </a:lnTo>
                  <a:lnTo>
                    <a:pt x="0" y="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47" name="Google Shape;547;p24"/>
            <p:cNvSpPr/>
            <p:nvPr/>
          </p:nvSpPr>
          <p:spPr>
            <a:xfrm>
              <a:off x="1157983" y="1873863"/>
              <a:ext cx="85924" cy="58555"/>
            </a:xfrm>
            <a:custGeom>
              <a:rect b="b" l="l" r="r" t="t"/>
              <a:pathLst>
                <a:path extrusionOk="0" h="585552" w="859243">
                  <a:moveTo>
                    <a:pt x="665" y="0"/>
                  </a:moveTo>
                  <a:lnTo>
                    <a:pt x="859243" y="495263"/>
                  </a:lnTo>
                  <a:lnTo>
                    <a:pt x="859243" y="585552"/>
                  </a:lnTo>
                  <a:lnTo>
                    <a:pt x="0" y="90289"/>
                  </a:lnTo>
                  <a:lnTo>
                    <a:pt x="665" y="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48" name="Google Shape;548;p24"/>
            <p:cNvSpPr/>
            <p:nvPr/>
          </p:nvSpPr>
          <p:spPr>
            <a:xfrm>
              <a:off x="1173553" y="1772417"/>
              <a:ext cx="55422" cy="83162"/>
            </a:xfrm>
            <a:custGeom>
              <a:rect b="b" l="l" r="r" t="t"/>
              <a:pathLst>
                <a:path extrusionOk="0" h="831619" w="554222">
                  <a:moveTo>
                    <a:pt x="554222" y="575807"/>
                  </a:moveTo>
                  <a:cubicBezTo>
                    <a:pt x="554222" y="364026"/>
                    <a:pt x="429954" y="120378"/>
                    <a:pt x="277111" y="32080"/>
                  </a:cubicBezTo>
                  <a:cubicBezTo>
                    <a:pt x="124268" y="-56217"/>
                    <a:pt x="0" y="44030"/>
                    <a:pt x="0" y="255812"/>
                  </a:cubicBezTo>
                  <a:cubicBezTo>
                    <a:pt x="0" y="467593"/>
                    <a:pt x="124268" y="711241"/>
                    <a:pt x="277111" y="799539"/>
                  </a:cubicBezTo>
                  <a:cubicBezTo>
                    <a:pt x="429954" y="887837"/>
                    <a:pt x="554222" y="787589"/>
                    <a:pt x="554222" y="575807"/>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49" name="Google Shape;549;p24"/>
            <p:cNvSpPr/>
            <p:nvPr/>
          </p:nvSpPr>
          <p:spPr>
            <a:xfrm>
              <a:off x="1031629" y="1864859"/>
              <a:ext cx="197832" cy="232760"/>
            </a:xfrm>
            <a:custGeom>
              <a:rect b="b" l="l" r="r" t="t"/>
              <a:pathLst>
                <a:path extrusionOk="0" h="2327603" w="1978320">
                  <a:moveTo>
                    <a:pt x="1977656" y="1140566"/>
                  </a:moveTo>
                  <a:lnTo>
                    <a:pt x="0" y="0"/>
                  </a:lnTo>
                  <a:lnTo>
                    <a:pt x="665" y="1029696"/>
                  </a:lnTo>
                  <a:lnTo>
                    <a:pt x="1803548" y="2069350"/>
                  </a:lnTo>
                  <a:lnTo>
                    <a:pt x="1978320" y="2327604"/>
                  </a:lnTo>
                  <a:lnTo>
                    <a:pt x="1977656" y="1140566"/>
                  </a:lnTo>
                  <a:close/>
                </a:path>
              </a:pathLst>
            </a:custGeom>
            <a:gradFill>
              <a:gsLst>
                <a:gs pos="0">
                  <a:srgbClr val="FFFFFF">
                    <a:alpha val="29411"/>
                  </a:srgbClr>
                </a:gs>
                <a:gs pos="100000">
                  <a:srgbClr val="FFFFFF">
                    <a:alpha val="0"/>
                  </a:srgbClr>
                </a:gs>
              </a:gsLst>
              <a:lin ang="108014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50" name="Google Shape;550;p24"/>
            <p:cNvSpPr/>
            <p:nvPr/>
          </p:nvSpPr>
          <p:spPr>
            <a:xfrm>
              <a:off x="1010626" y="1877041"/>
              <a:ext cx="74627" cy="70970"/>
            </a:xfrm>
            <a:custGeom>
              <a:rect b="b" l="l" r="r" t="t"/>
              <a:pathLst>
                <a:path extrusionOk="0" h="709700" w="746272">
                  <a:moveTo>
                    <a:pt x="0" y="279498"/>
                  </a:moveTo>
                  <a:lnTo>
                    <a:pt x="0" y="0"/>
                  </a:lnTo>
                  <a:lnTo>
                    <a:pt x="746273" y="430202"/>
                  </a:lnTo>
                  <a:lnTo>
                    <a:pt x="746273" y="709700"/>
                  </a:lnTo>
                  <a:lnTo>
                    <a:pt x="0" y="279498"/>
                  </a:lnTo>
                  <a:close/>
                </a:path>
              </a:pathLst>
            </a:custGeom>
            <a:gradFill>
              <a:gsLst>
                <a:gs pos="0">
                  <a:schemeClr val="accent1"/>
                </a:gs>
                <a:gs pos="100000">
                  <a:schemeClr val="accent2"/>
                </a:gs>
              </a:gsLst>
              <a:lin ang="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51" name="Google Shape;551;p24"/>
            <p:cNvSpPr/>
            <p:nvPr/>
          </p:nvSpPr>
          <p:spPr>
            <a:xfrm>
              <a:off x="1134925" y="1949468"/>
              <a:ext cx="43328" cy="33991"/>
            </a:xfrm>
            <a:custGeom>
              <a:rect b="b" l="l" r="r" t="t"/>
              <a:pathLst>
                <a:path extrusionOk="0" h="339912" w="433276">
                  <a:moveTo>
                    <a:pt x="433277" y="249623"/>
                  </a:moveTo>
                  <a:lnTo>
                    <a:pt x="0" y="0"/>
                  </a:lnTo>
                  <a:lnTo>
                    <a:pt x="0" y="90290"/>
                  </a:lnTo>
                  <a:lnTo>
                    <a:pt x="433277" y="339913"/>
                  </a:lnTo>
                  <a:lnTo>
                    <a:pt x="433277" y="249623"/>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52" name="Google Shape;552;p24"/>
            <p:cNvSpPr/>
            <p:nvPr/>
          </p:nvSpPr>
          <p:spPr>
            <a:xfrm>
              <a:off x="1094839" y="1944436"/>
              <a:ext cx="83532" cy="57161"/>
            </a:xfrm>
            <a:custGeom>
              <a:rect b="b" l="l" r="r" t="t"/>
              <a:pathLst>
                <a:path extrusionOk="0" h="571610" w="835320">
                  <a:moveTo>
                    <a:pt x="835320" y="481321"/>
                  </a:moveTo>
                  <a:lnTo>
                    <a:pt x="0" y="0"/>
                  </a:lnTo>
                  <a:lnTo>
                    <a:pt x="0" y="90289"/>
                  </a:lnTo>
                  <a:lnTo>
                    <a:pt x="835320" y="571611"/>
                  </a:lnTo>
                  <a:lnTo>
                    <a:pt x="835320" y="481321"/>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53" name="Google Shape;553;p24"/>
            <p:cNvSpPr/>
            <p:nvPr/>
          </p:nvSpPr>
          <p:spPr>
            <a:xfrm>
              <a:off x="1077281" y="1952249"/>
              <a:ext cx="101209" cy="67385"/>
            </a:xfrm>
            <a:custGeom>
              <a:rect b="b" l="l" r="r" t="t"/>
              <a:pathLst>
                <a:path extrusionOk="0" h="673849" w="1012086">
                  <a:moveTo>
                    <a:pt x="1011422" y="583561"/>
                  </a:moveTo>
                  <a:lnTo>
                    <a:pt x="0" y="0"/>
                  </a:lnTo>
                  <a:lnTo>
                    <a:pt x="0" y="90289"/>
                  </a:lnTo>
                  <a:lnTo>
                    <a:pt x="1012087" y="673850"/>
                  </a:lnTo>
                  <a:lnTo>
                    <a:pt x="1011422" y="583561"/>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54" name="Google Shape;554;p24"/>
            <p:cNvSpPr/>
            <p:nvPr/>
          </p:nvSpPr>
          <p:spPr>
            <a:xfrm>
              <a:off x="1188792" y="1979734"/>
              <a:ext cx="22462" cy="33373"/>
            </a:xfrm>
            <a:custGeom>
              <a:rect b="b" l="l" r="r" t="t"/>
              <a:pathLst>
                <a:path extrusionOk="0" h="333730" w="224619">
                  <a:moveTo>
                    <a:pt x="6" y="102136"/>
                  </a:moveTo>
                  <a:cubicBezTo>
                    <a:pt x="6" y="187114"/>
                    <a:pt x="50511" y="284706"/>
                    <a:pt x="112313" y="320556"/>
                  </a:cubicBezTo>
                  <a:cubicBezTo>
                    <a:pt x="174115" y="356406"/>
                    <a:pt x="224619" y="316573"/>
                    <a:pt x="224619" y="231595"/>
                  </a:cubicBezTo>
                  <a:cubicBezTo>
                    <a:pt x="224619" y="146616"/>
                    <a:pt x="174115" y="49025"/>
                    <a:pt x="112313" y="13174"/>
                  </a:cubicBezTo>
                  <a:cubicBezTo>
                    <a:pt x="49847" y="-22676"/>
                    <a:pt x="-658" y="17157"/>
                    <a:pt x="6" y="102136"/>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55" name="Google Shape;555;p24"/>
            <p:cNvSpPr/>
            <p:nvPr/>
          </p:nvSpPr>
          <p:spPr>
            <a:xfrm>
              <a:off x="1046537" y="1669527"/>
              <a:ext cx="55555" cy="75611"/>
            </a:xfrm>
            <a:custGeom>
              <a:rect b="b" l="l" r="r" t="t"/>
              <a:pathLst>
                <a:path extrusionOk="0" h="756106" w="555551">
                  <a:moveTo>
                    <a:pt x="277776" y="9593"/>
                  </a:moveTo>
                  <a:cubicBezTo>
                    <a:pt x="317648" y="32166"/>
                    <a:pt x="349545" y="87932"/>
                    <a:pt x="349545" y="133741"/>
                  </a:cubicBezTo>
                  <a:lnTo>
                    <a:pt x="349545" y="336228"/>
                  </a:lnTo>
                  <a:lnTo>
                    <a:pt x="483781" y="413239"/>
                  </a:lnTo>
                  <a:cubicBezTo>
                    <a:pt x="523653" y="435812"/>
                    <a:pt x="555551" y="491579"/>
                    <a:pt x="555551" y="537387"/>
                  </a:cubicBezTo>
                  <a:cubicBezTo>
                    <a:pt x="555551" y="583196"/>
                    <a:pt x="523653" y="601785"/>
                    <a:pt x="483781" y="579212"/>
                  </a:cubicBezTo>
                  <a:lnTo>
                    <a:pt x="349545" y="502201"/>
                  </a:lnTo>
                  <a:lnTo>
                    <a:pt x="349545" y="704688"/>
                  </a:lnTo>
                  <a:cubicBezTo>
                    <a:pt x="349545" y="750496"/>
                    <a:pt x="317648" y="769085"/>
                    <a:pt x="277776" y="746513"/>
                  </a:cubicBezTo>
                  <a:cubicBezTo>
                    <a:pt x="237903" y="723941"/>
                    <a:pt x="206006" y="668174"/>
                    <a:pt x="206006" y="622365"/>
                  </a:cubicBezTo>
                  <a:lnTo>
                    <a:pt x="206006" y="419878"/>
                  </a:lnTo>
                  <a:lnTo>
                    <a:pt x="71770" y="342867"/>
                  </a:lnTo>
                  <a:cubicBezTo>
                    <a:pt x="31898" y="320295"/>
                    <a:pt x="0" y="264528"/>
                    <a:pt x="0" y="218719"/>
                  </a:cubicBezTo>
                  <a:cubicBezTo>
                    <a:pt x="0" y="172911"/>
                    <a:pt x="31898" y="154322"/>
                    <a:pt x="71770" y="176894"/>
                  </a:cubicBezTo>
                  <a:lnTo>
                    <a:pt x="206006" y="253905"/>
                  </a:lnTo>
                  <a:lnTo>
                    <a:pt x="206006" y="51418"/>
                  </a:lnTo>
                  <a:cubicBezTo>
                    <a:pt x="206006" y="5610"/>
                    <a:pt x="237903" y="-12979"/>
                    <a:pt x="277776" y="9593"/>
                  </a:cubicBezTo>
                  <a:close/>
                </a:path>
              </a:pathLst>
            </a:custGeom>
            <a:gradFill>
              <a:gsLst>
                <a:gs pos="0">
                  <a:srgbClr val="FFFFFF">
                    <a:alpha val="29411"/>
                  </a:srgbClr>
                </a:gs>
                <a:gs pos="100000">
                  <a:srgbClr val="FFFFFF">
                    <a:alpha val="0"/>
                  </a:srgbClr>
                </a:gs>
              </a:gsLst>
              <a:lin ang="108014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pic>
        <p:nvPicPr>
          <p:cNvPr id="556" name="Google Shape;556;p24"/>
          <p:cNvPicPr preferRelativeResize="0"/>
          <p:nvPr/>
        </p:nvPicPr>
        <p:blipFill>
          <a:blip r:embed="rId3">
            <a:alphaModFix/>
          </a:blip>
          <a:stretch>
            <a:fillRect/>
          </a:stretch>
        </p:blipFill>
        <p:spPr>
          <a:xfrm>
            <a:off x="1085648" y="1125903"/>
            <a:ext cx="5219700" cy="37306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25"/>
          <p:cNvSpPr txBox="1"/>
          <p:nvPr>
            <p:ph idx="12" type="sldNum"/>
          </p:nvPr>
        </p:nvSpPr>
        <p:spPr>
          <a:xfrm>
            <a:off x="8693400" y="4749850"/>
            <a:ext cx="450600" cy="3471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t>‹#›</a:t>
            </a:fld>
            <a:endParaRPr/>
          </a:p>
        </p:txBody>
      </p:sp>
      <p:sp>
        <p:nvSpPr>
          <p:cNvPr id="562" name="Google Shape;562;p25"/>
          <p:cNvSpPr txBox="1"/>
          <p:nvPr>
            <p:ph idx="4294967295" type="ctrTitle"/>
          </p:nvPr>
        </p:nvSpPr>
        <p:spPr>
          <a:xfrm>
            <a:off x="692171" y="75326"/>
            <a:ext cx="4482600" cy="9891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accent1"/>
              </a:buClr>
              <a:buSzPts val="2400"/>
              <a:buFont typeface="Barlow"/>
              <a:buNone/>
            </a:pPr>
            <a:r>
              <a:rPr lang="en" sz="3600"/>
              <a:t>draw_plot.py</a:t>
            </a:r>
            <a:endParaRPr sz="3600"/>
          </a:p>
        </p:txBody>
      </p:sp>
      <p:grpSp>
        <p:nvGrpSpPr>
          <p:cNvPr id="563" name="Google Shape;563;p25"/>
          <p:cNvGrpSpPr/>
          <p:nvPr/>
        </p:nvGrpSpPr>
        <p:grpSpPr>
          <a:xfrm>
            <a:off x="5174785" y="491793"/>
            <a:ext cx="3777365" cy="4655465"/>
            <a:chOff x="2522057" y="2360511"/>
            <a:chExt cx="554801" cy="683772"/>
          </a:xfrm>
        </p:grpSpPr>
        <p:sp>
          <p:nvSpPr>
            <p:cNvPr id="564" name="Google Shape;564;p25"/>
            <p:cNvSpPr/>
            <p:nvPr/>
          </p:nvSpPr>
          <p:spPr>
            <a:xfrm>
              <a:off x="2766348" y="2360511"/>
              <a:ext cx="101967" cy="369432"/>
            </a:xfrm>
            <a:custGeom>
              <a:rect b="b" l="l" r="r" t="t"/>
              <a:pathLst>
                <a:path extrusionOk="0" h="3694319" w="1019671">
                  <a:moveTo>
                    <a:pt x="399309" y="3567369"/>
                  </a:moveTo>
                  <a:cubicBezTo>
                    <a:pt x="-431720" y="380179"/>
                    <a:pt x="251391" y="108815"/>
                    <a:pt x="510247" y="0"/>
                  </a:cubicBezTo>
                  <a:cubicBezTo>
                    <a:pt x="768430" y="407047"/>
                    <a:pt x="1451541" y="1465637"/>
                    <a:pt x="619840" y="3694320"/>
                  </a:cubicBezTo>
                  <a:lnTo>
                    <a:pt x="399309" y="3567369"/>
                  </a:lnTo>
                  <a:close/>
                </a:path>
              </a:pathLst>
            </a:custGeom>
            <a:solidFill>
              <a:srgbClr val="FFFFFF">
                <a:alpha val="941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65" name="Google Shape;565;p25"/>
            <p:cNvSpPr/>
            <p:nvPr/>
          </p:nvSpPr>
          <p:spPr>
            <a:xfrm>
              <a:off x="2820104" y="2635875"/>
              <a:ext cx="36888" cy="103575"/>
            </a:xfrm>
            <a:custGeom>
              <a:rect b="b" l="l" r="r" t="t"/>
              <a:pathLst>
                <a:path extrusionOk="0" h="1035752" w="368879">
                  <a:moveTo>
                    <a:pt x="0" y="621989"/>
                  </a:moveTo>
                  <a:cubicBezTo>
                    <a:pt x="115645" y="766403"/>
                    <a:pt x="244064" y="924923"/>
                    <a:pt x="334159" y="1035753"/>
                  </a:cubicBezTo>
                  <a:cubicBezTo>
                    <a:pt x="434340" y="734834"/>
                    <a:pt x="300542" y="314353"/>
                    <a:pt x="151279" y="0"/>
                  </a:cubicBezTo>
                  <a:cubicBezTo>
                    <a:pt x="115645" y="195463"/>
                    <a:pt x="65891" y="402345"/>
                    <a:pt x="0" y="621989"/>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66" name="Google Shape;566;p25"/>
            <p:cNvSpPr/>
            <p:nvPr/>
          </p:nvSpPr>
          <p:spPr>
            <a:xfrm>
              <a:off x="2728277" y="2586844"/>
              <a:ext cx="36831" cy="82417"/>
            </a:xfrm>
            <a:custGeom>
              <a:rect b="b" l="l" r="r" t="t"/>
              <a:pathLst>
                <a:path extrusionOk="0" h="824169" w="368315">
                  <a:moveTo>
                    <a:pt x="216364" y="0"/>
                  </a:moveTo>
                  <a:cubicBezTo>
                    <a:pt x="67774" y="142399"/>
                    <a:pt x="-65352" y="408390"/>
                    <a:pt x="34828" y="824169"/>
                  </a:cubicBezTo>
                  <a:cubicBezTo>
                    <a:pt x="124924" y="816780"/>
                    <a:pt x="252671" y="806705"/>
                    <a:pt x="368315" y="795958"/>
                  </a:cubicBezTo>
                  <a:cubicBezTo>
                    <a:pt x="302425" y="500412"/>
                    <a:pt x="252671" y="236437"/>
                    <a:pt x="216364"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67" name="Google Shape;567;p25"/>
            <p:cNvSpPr/>
            <p:nvPr/>
          </p:nvSpPr>
          <p:spPr>
            <a:xfrm>
              <a:off x="2741962" y="2378797"/>
              <a:ext cx="101951" cy="369432"/>
            </a:xfrm>
            <a:custGeom>
              <a:rect b="b" l="l" r="r" t="t"/>
              <a:pathLst>
                <a:path extrusionOk="0" h="3694319" w="1019507">
                  <a:moveTo>
                    <a:pt x="399145" y="3567369"/>
                  </a:moveTo>
                  <a:cubicBezTo>
                    <a:pt x="-431884" y="379507"/>
                    <a:pt x="251899" y="108815"/>
                    <a:pt x="510083" y="0"/>
                  </a:cubicBezTo>
                  <a:cubicBezTo>
                    <a:pt x="768266" y="407047"/>
                    <a:pt x="1451377" y="1465637"/>
                    <a:pt x="619676" y="3694319"/>
                  </a:cubicBezTo>
                  <a:lnTo>
                    <a:pt x="399145" y="3567369"/>
                  </a:lnTo>
                  <a:close/>
                </a:path>
              </a:pathLst>
            </a:custGeom>
            <a:gradFill>
              <a:gsLst>
                <a:gs pos="0">
                  <a:srgbClr val="FFFFFF">
                    <a:alpha val="40000"/>
                  </a:srgbClr>
                </a:gs>
                <a:gs pos="99000">
                  <a:srgbClr val="FFFFFF">
                    <a:alpha val="9803"/>
                  </a:srgbClr>
                </a:gs>
                <a:gs pos="100000">
                  <a:srgbClr val="FFFFFF">
                    <a:alpha val="9803"/>
                  </a:srgbClr>
                </a:gs>
              </a:gsLst>
              <a:lin ang="6600474"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68" name="Google Shape;568;p25"/>
            <p:cNvSpPr/>
            <p:nvPr/>
          </p:nvSpPr>
          <p:spPr>
            <a:xfrm>
              <a:off x="2792820" y="2378797"/>
              <a:ext cx="50942" cy="369432"/>
            </a:xfrm>
            <a:custGeom>
              <a:rect b="b" l="l" r="r" t="t"/>
              <a:pathLst>
                <a:path extrusionOk="0" h="3694319" w="509424">
                  <a:moveTo>
                    <a:pt x="109593" y="3694319"/>
                  </a:moveTo>
                  <a:cubicBezTo>
                    <a:pt x="941294" y="1465637"/>
                    <a:pt x="258183" y="407047"/>
                    <a:pt x="0" y="0"/>
                  </a:cubicBezTo>
                  <a:lnTo>
                    <a:pt x="0" y="3631180"/>
                  </a:lnTo>
                  <a:lnTo>
                    <a:pt x="109593" y="3694319"/>
                  </a:lnTo>
                  <a:close/>
                </a:path>
              </a:pathLst>
            </a:custGeom>
            <a:gradFill>
              <a:gsLst>
                <a:gs pos="0">
                  <a:srgbClr val="FFFFFF">
                    <a:alpha val="29411"/>
                  </a:srgbClr>
                </a:gs>
                <a:gs pos="100000">
                  <a:srgbClr val="FFFFFF">
                    <a:alpha val="0"/>
                  </a:srgbClr>
                </a:gs>
              </a:gsLst>
              <a:lin ang="54007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69" name="Google Shape;569;p25"/>
            <p:cNvSpPr/>
            <p:nvPr/>
          </p:nvSpPr>
          <p:spPr>
            <a:xfrm>
              <a:off x="2766542" y="2437997"/>
              <a:ext cx="51099" cy="76263"/>
            </a:xfrm>
            <a:custGeom>
              <a:rect b="b" l="l" r="r" t="t"/>
              <a:pathLst>
                <a:path extrusionOk="0" h="762629" w="510988">
                  <a:moveTo>
                    <a:pt x="510988" y="528752"/>
                  </a:moveTo>
                  <a:cubicBezTo>
                    <a:pt x="510988" y="722871"/>
                    <a:pt x="396688" y="814222"/>
                    <a:pt x="255494" y="732947"/>
                  </a:cubicBezTo>
                  <a:cubicBezTo>
                    <a:pt x="114300" y="651672"/>
                    <a:pt x="0" y="427997"/>
                    <a:pt x="0" y="233878"/>
                  </a:cubicBezTo>
                  <a:cubicBezTo>
                    <a:pt x="0" y="39758"/>
                    <a:pt x="114300" y="-51592"/>
                    <a:pt x="255494" y="29683"/>
                  </a:cubicBezTo>
                  <a:cubicBezTo>
                    <a:pt x="396688" y="110958"/>
                    <a:pt x="510988" y="334632"/>
                    <a:pt x="510988" y="528752"/>
                  </a:cubicBezTo>
                  <a:close/>
                </a:path>
              </a:pathLst>
            </a:custGeom>
            <a:gradFill>
              <a:gsLst>
                <a:gs pos="0">
                  <a:schemeClr val="accent1"/>
                </a:gs>
                <a:gs pos="100000">
                  <a:schemeClr val="accent2"/>
                </a:gs>
              </a:gsLst>
              <a:lin ang="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70" name="Google Shape;570;p25"/>
            <p:cNvSpPr/>
            <p:nvPr/>
          </p:nvSpPr>
          <p:spPr>
            <a:xfrm>
              <a:off x="2631998" y="2761138"/>
              <a:ext cx="294222" cy="283145"/>
            </a:xfrm>
            <a:custGeom>
              <a:rect b="b" l="l" r="r" t="t"/>
              <a:pathLst>
                <a:path extrusionOk="0" h="2831453" w="2942216">
                  <a:moveTo>
                    <a:pt x="1809974" y="581624"/>
                  </a:moveTo>
                  <a:cubicBezTo>
                    <a:pt x="1751479" y="486244"/>
                    <a:pt x="1723241" y="365339"/>
                    <a:pt x="1698363" y="259211"/>
                  </a:cubicBezTo>
                  <a:cubicBezTo>
                    <a:pt x="1669452" y="136962"/>
                    <a:pt x="1645248" y="32850"/>
                    <a:pt x="1584736" y="6654"/>
                  </a:cubicBezTo>
                  <a:cubicBezTo>
                    <a:pt x="1515484" y="-23573"/>
                    <a:pt x="1484555" y="53001"/>
                    <a:pt x="1440852" y="159128"/>
                  </a:cubicBezTo>
                  <a:lnTo>
                    <a:pt x="1440852" y="159128"/>
                  </a:lnTo>
                  <a:cubicBezTo>
                    <a:pt x="1415303" y="221596"/>
                    <a:pt x="1385047" y="295482"/>
                    <a:pt x="1340672" y="363323"/>
                  </a:cubicBezTo>
                  <a:cubicBezTo>
                    <a:pt x="1292935" y="312946"/>
                    <a:pt x="1242508" y="271301"/>
                    <a:pt x="1189392" y="241075"/>
                  </a:cubicBezTo>
                  <a:cubicBezTo>
                    <a:pt x="966844" y="112781"/>
                    <a:pt x="781274" y="223611"/>
                    <a:pt x="737571" y="488259"/>
                  </a:cubicBezTo>
                  <a:cubicBezTo>
                    <a:pt x="707315" y="465421"/>
                    <a:pt x="677059" y="444598"/>
                    <a:pt x="646131" y="426463"/>
                  </a:cubicBezTo>
                  <a:cubicBezTo>
                    <a:pt x="289112" y="220924"/>
                    <a:pt x="0" y="454002"/>
                    <a:pt x="0" y="948369"/>
                  </a:cubicBezTo>
                  <a:cubicBezTo>
                    <a:pt x="0" y="1442065"/>
                    <a:pt x="289112" y="2008975"/>
                    <a:pt x="645459" y="2214513"/>
                  </a:cubicBezTo>
                  <a:cubicBezTo>
                    <a:pt x="991721" y="2414007"/>
                    <a:pt x="1274781" y="2199736"/>
                    <a:pt x="1290918" y="1735595"/>
                  </a:cubicBezTo>
                  <a:cubicBezTo>
                    <a:pt x="1356136" y="1856500"/>
                    <a:pt x="1442869" y="1957926"/>
                    <a:pt x="1539016" y="2013005"/>
                  </a:cubicBezTo>
                  <a:cubicBezTo>
                    <a:pt x="1563893" y="2027110"/>
                    <a:pt x="1588098" y="2037858"/>
                    <a:pt x="1610958" y="2044575"/>
                  </a:cubicBezTo>
                  <a:cubicBezTo>
                    <a:pt x="1749462" y="2348852"/>
                    <a:pt x="1955875" y="2610813"/>
                    <a:pt x="2186492" y="2743808"/>
                  </a:cubicBezTo>
                  <a:cubicBezTo>
                    <a:pt x="2603351" y="2984275"/>
                    <a:pt x="2941544" y="2712911"/>
                    <a:pt x="2942216" y="2137940"/>
                  </a:cubicBezTo>
                  <a:cubicBezTo>
                    <a:pt x="2942216" y="1562970"/>
                    <a:pt x="2604023" y="901351"/>
                    <a:pt x="2187164" y="660884"/>
                  </a:cubicBezTo>
                  <a:cubicBezTo>
                    <a:pt x="2049332" y="581624"/>
                    <a:pt x="1920912" y="557443"/>
                    <a:pt x="1809974" y="581624"/>
                  </a:cubicBezTo>
                  <a:close/>
                </a:path>
              </a:pathLst>
            </a:custGeom>
            <a:gradFill>
              <a:gsLst>
                <a:gs pos="0">
                  <a:srgbClr val="FFFFFF">
                    <a:alpha val="29411"/>
                  </a:srgbClr>
                </a:gs>
                <a:gs pos="58999">
                  <a:srgbClr val="FFFFFF">
                    <a:alpha val="0"/>
                  </a:srgbClr>
                </a:gs>
                <a:gs pos="100000">
                  <a:srgbClr val="FFFFFF">
                    <a:alpha val="0"/>
                  </a:srgbClr>
                </a:gs>
              </a:gsLst>
              <a:lin ang="7200017"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71" name="Google Shape;571;p25"/>
            <p:cNvSpPr/>
            <p:nvPr/>
          </p:nvSpPr>
          <p:spPr>
            <a:xfrm>
              <a:off x="2879432" y="2599839"/>
              <a:ext cx="182073" cy="199762"/>
            </a:xfrm>
            <a:custGeom>
              <a:rect b="b" l="l" r="r" t="t"/>
              <a:pathLst>
                <a:path extrusionOk="0" h="1997618" w="1820731">
                  <a:moveTo>
                    <a:pt x="0" y="0"/>
                  </a:moveTo>
                  <a:lnTo>
                    <a:pt x="1820059" y="1049858"/>
                  </a:lnTo>
                  <a:lnTo>
                    <a:pt x="1820732" y="1997619"/>
                  </a:lnTo>
                  <a:lnTo>
                    <a:pt x="161365" y="1040454"/>
                  </a:lnTo>
                  <a:lnTo>
                    <a:pt x="673" y="1092847"/>
                  </a:lnTo>
                  <a:lnTo>
                    <a:pt x="0" y="0"/>
                  </a:lnTo>
                  <a:close/>
                </a:path>
              </a:pathLst>
            </a:custGeom>
            <a:gradFill>
              <a:gsLst>
                <a:gs pos="0">
                  <a:srgbClr val="FFFFFF">
                    <a:alpha val="29411"/>
                  </a:srgbClr>
                </a:gs>
                <a:gs pos="100000">
                  <a:srgbClr val="FFFFFF">
                    <a:alpha val="0"/>
                  </a:srgbClr>
                </a:gs>
              </a:gsLst>
              <a:lin ang="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72" name="Google Shape;572;p25"/>
            <p:cNvSpPr/>
            <p:nvPr/>
          </p:nvSpPr>
          <p:spPr>
            <a:xfrm>
              <a:off x="3008144" y="2695490"/>
              <a:ext cx="68714" cy="65356"/>
            </a:xfrm>
            <a:custGeom>
              <a:rect b="b" l="l" r="r" t="t"/>
              <a:pathLst>
                <a:path extrusionOk="0" h="653558" w="687144">
                  <a:moveTo>
                    <a:pt x="0" y="257259"/>
                  </a:moveTo>
                  <a:lnTo>
                    <a:pt x="0" y="0"/>
                  </a:lnTo>
                  <a:lnTo>
                    <a:pt x="687145" y="396300"/>
                  </a:lnTo>
                  <a:lnTo>
                    <a:pt x="687145" y="653559"/>
                  </a:lnTo>
                  <a:lnTo>
                    <a:pt x="0" y="257259"/>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73" name="Google Shape;573;p25"/>
            <p:cNvSpPr/>
            <p:nvPr/>
          </p:nvSpPr>
          <p:spPr>
            <a:xfrm>
              <a:off x="2926090" y="2649741"/>
              <a:ext cx="39871" cy="31301"/>
            </a:xfrm>
            <a:custGeom>
              <a:rect b="b" l="l" r="r" t="t"/>
              <a:pathLst>
                <a:path extrusionOk="0" h="313009" w="398705">
                  <a:moveTo>
                    <a:pt x="0" y="0"/>
                  </a:moveTo>
                  <a:lnTo>
                    <a:pt x="398705" y="229719"/>
                  </a:lnTo>
                  <a:lnTo>
                    <a:pt x="398705" y="313009"/>
                  </a:lnTo>
                  <a:lnTo>
                    <a:pt x="0" y="83290"/>
                  </a:lnTo>
                  <a:lnTo>
                    <a:pt x="0" y="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74" name="Google Shape;574;p25"/>
            <p:cNvSpPr/>
            <p:nvPr/>
          </p:nvSpPr>
          <p:spPr>
            <a:xfrm>
              <a:off x="2926157" y="2666352"/>
              <a:ext cx="71942" cy="49840"/>
            </a:xfrm>
            <a:custGeom>
              <a:rect b="b" l="l" r="r" t="t"/>
              <a:pathLst>
                <a:path extrusionOk="0" h="498397" w="719417">
                  <a:moveTo>
                    <a:pt x="0" y="0"/>
                  </a:moveTo>
                  <a:lnTo>
                    <a:pt x="719418" y="415107"/>
                  </a:lnTo>
                  <a:lnTo>
                    <a:pt x="719418" y="498397"/>
                  </a:lnTo>
                  <a:lnTo>
                    <a:pt x="0" y="83290"/>
                  </a:lnTo>
                  <a:lnTo>
                    <a:pt x="0" y="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75" name="Google Shape;575;p25"/>
            <p:cNvSpPr/>
            <p:nvPr/>
          </p:nvSpPr>
          <p:spPr>
            <a:xfrm>
              <a:off x="2926157" y="2682964"/>
              <a:ext cx="93121" cy="62065"/>
            </a:xfrm>
            <a:custGeom>
              <a:rect b="b" l="l" r="r" t="t"/>
              <a:pathLst>
                <a:path extrusionOk="0" h="620645" w="931208">
                  <a:moveTo>
                    <a:pt x="0" y="0"/>
                  </a:moveTo>
                  <a:lnTo>
                    <a:pt x="931209" y="537356"/>
                  </a:lnTo>
                  <a:lnTo>
                    <a:pt x="931209" y="620646"/>
                  </a:lnTo>
                  <a:lnTo>
                    <a:pt x="0" y="83290"/>
                  </a:lnTo>
                  <a:lnTo>
                    <a:pt x="0" y="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76" name="Google Shape;576;p25"/>
            <p:cNvSpPr/>
            <p:nvPr/>
          </p:nvSpPr>
          <p:spPr>
            <a:xfrm>
              <a:off x="2895655" y="2631527"/>
              <a:ext cx="20708" cy="30686"/>
            </a:xfrm>
            <a:custGeom>
              <a:rect b="b" l="l" r="r" t="t"/>
              <a:pathLst>
                <a:path extrusionOk="0" h="306860" w="207084">
                  <a:moveTo>
                    <a:pt x="207085" y="212875"/>
                  </a:moveTo>
                  <a:cubicBezTo>
                    <a:pt x="207085" y="290792"/>
                    <a:pt x="160693" y="327735"/>
                    <a:pt x="103543" y="294822"/>
                  </a:cubicBezTo>
                  <a:cubicBezTo>
                    <a:pt x="46393" y="261909"/>
                    <a:pt x="0" y="171902"/>
                    <a:pt x="0" y="93985"/>
                  </a:cubicBezTo>
                  <a:cubicBezTo>
                    <a:pt x="0" y="16069"/>
                    <a:pt x="46393" y="-20874"/>
                    <a:pt x="103543" y="12039"/>
                  </a:cubicBezTo>
                  <a:cubicBezTo>
                    <a:pt x="161365" y="44952"/>
                    <a:pt x="207085" y="134959"/>
                    <a:pt x="207085" y="212875"/>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77" name="Google Shape;577;p25"/>
            <p:cNvSpPr/>
            <p:nvPr/>
          </p:nvSpPr>
          <p:spPr>
            <a:xfrm>
              <a:off x="2541431" y="2361717"/>
              <a:ext cx="182073" cy="214203"/>
            </a:xfrm>
            <a:custGeom>
              <a:rect b="b" l="l" r="r" t="t"/>
              <a:pathLst>
                <a:path extrusionOk="0" h="2142033" w="1820731">
                  <a:moveTo>
                    <a:pt x="1820059" y="1049187"/>
                  </a:moveTo>
                  <a:lnTo>
                    <a:pt x="0" y="0"/>
                  </a:lnTo>
                  <a:lnTo>
                    <a:pt x="672" y="947761"/>
                  </a:lnTo>
                  <a:lnTo>
                    <a:pt x="1660039" y="1904254"/>
                  </a:lnTo>
                  <a:lnTo>
                    <a:pt x="1820732" y="2142034"/>
                  </a:lnTo>
                  <a:lnTo>
                    <a:pt x="1820059" y="1049187"/>
                  </a:lnTo>
                  <a:close/>
                </a:path>
              </a:pathLst>
            </a:custGeom>
            <a:gradFill>
              <a:gsLst>
                <a:gs pos="0">
                  <a:srgbClr val="FFFFFF">
                    <a:alpha val="29411"/>
                  </a:srgbClr>
                </a:gs>
                <a:gs pos="100000">
                  <a:srgbClr val="FFFFFF">
                    <a:alpha val="0"/>
                  </a:srgbClr>
                </a:gs>
              </a:gsLst>
              <a:lin ang="108014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78" name="Google Shape;578;p25"/>
            <p:cNvSpPr/>
            <p:nvPr/>
          </p:nvSpPr>
          <p:spPr>
            <a:xfrm>
              <a:off x="2522057" y="2372903"/>
              <a:ext cx="68714" cy="65356"/>
            </a:xfrm>
            <a:custGeom>
              <a:rect b="b" l="l" r="r" t="t"/>
              <a:pathLst>
                <a:path extrusionOk="0" h="653558" w="687144">
                  <a:moveTo>
                    <a:pt x="0" y="257259"/>
                  </a:moveTo>
                  <a:lnTo>
                    <a:pt x="0" y="0"/>
                  </a:lnTo>
                  <a:lnTo>
                    <a:pt x="687145" y="396300"/>
                  </a:lnTo>
                  <a:lnTo>
                    <a:pt x="687145" y="653559"/>
                  </a:lnTo>
                  <a:lnTo>
                    <a:pt x="0" y="25725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79" name="Google Shape;579;p25"/>
            <p:cNvSpPr/>
            <p:nvPr/>
          </p:nvSpPr>
          <p:spPr>
            <a:xfrm>
              <a:off x="2636490" y="2439550"/>
              <a:ext cx="39871" cy="31301"/>
            </a:xfrm>
            <a:custGeom>
              <a:rect b="b" l="l" r="r" t="t"/>
              <a:pathLst>
                <a:path extrusionOk="0" h="313009" w="398705">
                  <a:moveTo>
                    <a:pt x="398705" y="229720"/>
                  </a:moveTo>
                  <a:lnTo>
                    <a:pt x="0" y="0"/>
                  </a:lnTo>
                  <a:lnTo>
                    <a:pt x="0" y="83290"/>
                  </a:lnTo>
                  <a:lnTo>
                    <a:pt x="398705" y="313010"/>
                  </a:lnTo>
                  <a:lnTo>
                    <a:pt x="398705" y="22972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80" name="Google Shape;580;p25"/>
            <p:cNvSpPr/>
            <p:nvPr/>
          </p:nvSpPr>
          <p:spPr>
            <a:xfrm>
              <a:off x="2599619" y="2434862"/>
              <a:ext cx="76850" cy="52661"/>
            </a:xfrm>
            <a:custGeom>
              <a:rect b="b" l="l" r="r" t="t"/>
              <a:pathLst>
                <a:path extrusionOk="0" h="526608" w="768499">
                  <a:moveTo>
                    <a:pt x="768499" y="443318"/>
                  </a:moveTo>
                  <a:lnTo>
                    <a:pt x="0" y="0"/>
                  </a:lnTo>
                  <a:lnTo>
                    <a:pt x="0" y="83290"/>
                  </a:lnTo>
                  <a:lnTo>
                    <a:pt x="768499" y="526608"/>
                  </a:lnTo>
                  <a:lnTo>
                    <a:pt x="768499" y="443318"/>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81" name="Google Shape;581;p25"/>
            <p:cNvSpPr/>
            <p:nvPr/>
          </p:nvSpPr>
          <p:spPr>
            <a:xfrm>
              <a:off x="2583396" y="2442096"/>
              <a:ext cx="93121" cy="62065"/>
            </a:xfrm>
            <a:custGeom>
              <a:rect b="b" l="l" r="r" t="t"/>
              <a:pathLst>
                <a:path extrusionOk="0" h="620645" w="931208">
                  <a:moveTo>
                    <a:pt x="931209" y="537356"/>
                  </a:moveTo>
                  <a:lnTo>
                    <a:pt x="0" y="0"/>
                  </a:lnTo>
                  <a:lnTo>
                    <a:pt x="0" y="83290"/>
                  </a:lnTo>
                  <a:lnTo>
                    <a:pt x="931209" y="620646"/>
                  </a:lnTo>
                  <a:lnTo>
                    <a:pt x="931209" y="537356"/>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82" name="Google Shape;582;p25"/>
            <p:cNvSpPr/>
            <p:nvPr/>
          </p:nvSpPr>
          <p:spPr>
            <a:xfrm>
              <a:off x="2686030" y="2467381"/>
              <a:ext cx="20708" cy="30658"/>
            </a:xfrm>
            <a:custGeom>
              <a:rect b="b" l="l" r="r" t="t"/>
              <a:pathLst>
                <a:path extrusionOk="0" h="306577" w="207084">
                  <a:moveTo>
                    <a:pt x="0" y="93703"/>
                  </a:moveTo>
                  <a:cubicBezTo>
                    <a:pt x="0" y="171619"/>
                    <a:pt x="46392" y="261626"/>
                    <a:pt x="103542" y="294539"/>
                  </a:cubicBezTo>
                  <a:cubicBezTo>
                    <a:pt x="160692" y="327452"/>
                    <a:pt x="207085" y="290509"/>
                    <a:pt x="207085" y="212593"/>
                  </a:cubicBezTo>
                  <a:cubicBezTo>
                    <a:pt x="207085" y="134676"/>
                    <a:pt x="160692" y="44669"/>
                    <a:pt x="103542" y="11756"/>
                  </a:cubicBezTo>
                  <a:cubicBezTo>
                    <a:pt x="46392" y="-20485"/>
                    <a:pt x="0" y="15786"/>
                    <a:pt x="0" y="93703"/>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83" name="Google Shape;583;p25"/>
            <p:cNvSpPr/>
            <p:nvPr/>
          </p:nvSpPr>
          <p:spPr>
            <a:xfrm>
              <a:off x="2590368" y="2504724"/>
              <a:ext cx="108719" cy="119226"/>
            </a:xfrm>
            <a:custGeom>
              <a:rect b="b" l="l" r="r" t="t"/>
              <a:pathLst>
                <a:path extrusionOk="0" h="1192257" w="1087194">
                  <a:moveTo>
                    <a:pt x="1087195" y="626691"/>
                  </a:moveTo>
                  <a:lnTo>
                    <a:pt x="0" y="0"/>
                  </a:lnTo>
                  <a:lnTo>
                    <a:pt x="0" y="565567"/>
                  </a:lnTo>
                  <a:lnTo>
                    <a:pt x="1087195" y="1192258"/>
                  </a:lnTo>
                  <a:lnTo>
                    <a:pt x="1087195" y="626691"/>
                  </a:lnTo>
                  <a:close/>
                </a:path>
              </a:pathLst>
            </a:custGeom>
            <a:gradFill>
              <a:gsLst>
                <a:gs pos="0">
                  <a:srgbClr val="FFFFFF">
                    <a:alpha val="29411"/>
                  </a:srgbClr>
                </a:gs>
                <a:gs pos="100000">
                  <a:srgbClr val="FFFFFF">
                    <a:alpha val="0"/>
                  </a:srgbClr>
                </a:gs>
              </a:gsLst>
              <a:lin ang="108014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84" name="Google Shape;584;p25"/>
            <p:cNvSpPr/>
            <p:nvPr/>
          </p:nvSpPr>
          <p:spPr>
            <a:xfrm>
              <a:off x="2618121" y="2534263"/>
              <a:ext cx="37248" cy="28278"/>
            </a:xfrm>
            <a:custGeom>
              <a:rect b="b" l="l" r="r" t="t"/>
              <a:pathLst>
                <a:path extrusionOk="0" h="282783" w="372483">
                  <a:moveTo>
                    <a:pt x="0" y="0"/>
                  </a:moveTo>
                  <a:lnTo>
                    <a:pt x="372483" y="214942"/>
                  </a:lnTo>
                  <a:lnTo>
                    <a:pt x="372483" y="282783"/>
                  </a:lnTo>
                  <a:lnTo>
                    <a:pt x="0" y="67841"/>
                  </a:lnTo>
                  <a:lnTo>
                    <a:pt x="0" y="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85" name="Google Shape;585;p25"/>
            <p:cNvSpPr/>
            <p:nvPr/>
          </p:nvSpPr>
          <p:spPr>
            <a:xfrm>
              <a:off x="2618121" y="2547861"/>
              <a:ext cx="69656" cy="47019"/>
            </a:xfrm>
            <a:custGeom>
              <a:rect b="b" l="l" r="r" t="t"/>
              <a:pathLst>
                <a:path extrusionOk="0" h="470186" w="696557">
                  <a:moveTo>
                    <a:pt x="0" y="0"/>
                  </a:moveTo>
                  <a:lnTo>
                    <a:pt x="696558" y="401673"/>
                  </a:lnTo>
                  <a:lnTo>
                    <a:pt x="696558" y="470186"/>
                  </a:lnTo>
                  <a:lnTo>
                    <a:pt x="0" y="68513"/>
                  </a:lnTo>
                  <a:lnTo>
                    <a:pt x="0" y="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86" name="Google Shape;586;p25"/>
            <p:cNvSpPr/>
            <p:nvPr/>
          </p:nvSpPr>
          <p:spPr>
            <a:xfrm>
              <a:off x="2600088" y="2523577"/>
              <a:ext cx="12371" cy="18342"/>
            </a:xfrm>
            <a:custGeom>
              <a:rect b="b" l="l" r="r" t="t"/>
              <a:pathLst>
                <a:path extrusionOk="0" h="183417" w="123712">
                  <a:moveTo>
                    <a:pt x="123713" y="127308"/>
                  </a:moveTo>
                  <a:cubicBezTo>
                    <a:pt x="123713" y="173655"/>
                    <a:pt x="96146" y="195821"/>
                    <a:pt x="61856" y="176342"/>
                  </a:cubicBezTo>
                  <a:cubicBezTo>
                    <a:pt x="27566" y="156863"/>
                    <a:pt x="0" y="103127"/>
                    <a:pt x="0" y="56109"/>
                  </a:cubicBezTo>
                  <a:cubicBezTo>
                    <a:pt x="0" y="9762"/>
                    <a:pt x="27566" y="-12404"/>
                    <a:pt x="61856" y="7075"/>
                  </a:cubicBezTo>
                  <a:cubicBezTo>
                    <a:pt x="95474" y="27226"/>
                    <a:pt x="123713" y="80961"/>
                    <a:pt x="123713" y="12730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87" name="Google Shape;587;p25"/>
            <p:cNvSpPr/>
            <p:nvPr/>
          </p:nvSpPr>
          <p:spPr>
            <a:xfrm>
              <a:off x="2912281" y="2547325"/>
              <a:ext cx="108719" cy="119293"/>
            </a:xfrm>
            <a:custGeom>
              <a:rect b="b" l="l" r="r" t="t"/>
              <a:pathLst>
                <a:path extrusionOk="0" h="1192929" w="1087194">
                  <a:moveTo>
                    <a:pt x="1087195" y="626691"/>
                  </a:moveTo>
                  <a:lnTo>
                    <a:pt x="0" y="0"/>
                  </a:lnTo>
                  <a:lnTo>
                    <a:pt x="0" y="565567"/>
                  </a:lnTo>
                  <a:lnTo>
                    <a:pt x="1087195" y="1192929"/>
                  </a:lnTo>
                  <a:lnTo>
                    <a:pt x="1087195" y="626691"/>
                  </a:lnTo>
                  <a:close/>
                </a:path>
              </a:pathLst>
            </a:custGeom>
            <a:gradFill>
              <a:gsLst>
                <a:gs pos="0">
                  <a:srgbClr val="FFFFFF">
                    <a:alpha val="29411"/>
                  </a:srgbClr>
                </a:gs>
                <a:gs pos="100000">
                  <a:srgbClr val="FFFFFF">
                    <a:alpha val="0"/>
                  </a:srgbClr>
                </a:gs>
              </a:gsLst>
              <a:lin ang="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88" name="Google Shape;588;p25"/>
            <p:cNvSpPr/>
            <p:nvPr/>
          </p:nvSpPr>
          <p:spPr>
            <a:xfrm>
              <a:off x="2940034" y="2576931"/>
              <a:ext cx="37248" cy="28278"/>
            </a:xfrm>
            <a:custGeom>
              <a:rect b="b" l="l" r="r" t="t"/>
              <a:pathLst>
                <a:path extrusionOk="0" h="282783" w="372483">
                  <a:moveTo>
                    <a:pt x="0" y="0"/>
                  </a:moveTo>
                  <a:lnTo>
                    <a:pt x="372483" y="214942"/>
                  </a:lnTo>
                  <a:lnTo>
                    <a:pt x="372483" y="282783"/>
                  </a:lnTo>
                  <a:lnTo>
                    <a:pt x="0" y="67841"/>
                  </a:lnTo>
                  <a:lnTo>
                    <a:pt x="0" y="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89" name="Google Shape;589;p25"/>
            <p:cNvSpPr/>
            <p:nvPr/>
          </p:nvSpPr>
          <p:spPr>
            <a:xfrm>
              <a:off x="2940101" y="2590528"/>
              <a:ext cx="69656" cy="47019"/>
            </a:xfrm>
            <a:custGeom>
              <a:rect b="b" l="l" r="r" t="t"/>
              <a:pathLst>
                <a:path extrusionOk="0" h="470186" w="696557">
                  <a:moveTo>
                    <a:pt x="0" y="0"/>
                  </a:moveTo>
                  <a:lnTo>
                    <a:pt x="696558" y="401673"/>
                  </a:lnTo>
                  <a:lnTo>
                    <a:pt x="696558" y="470186"/>
                  </a:lnTo>
                  <a:lnTo>
                    <a:pt x="0" y="68513"/>
                  </a:lnTo>
                  <a:lnTo>
                    <a:pt x="0" y="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90" name="Google Shape;590;p25"/>
            <p:cNvSpPr/>
            <p:nvPr/>
          </p:nvSpPr>
          <p:spPr>
            <a:xfrm>
              <a:off x="2922001" y="2566245"/>
              <a:ext cx="12371" cy="18342"/>
            </a:xfrm>
            <a:custGeom>
              <a:rect b="b" l="l" r="r" t="t"/>
              <a:pathLst>
                <a:path extrusionOk="0" h="183417" w="123713">
                  <a:moveTo>
                    <a:pt x="123713" y="127308"/>
                  </a:moveTo>
                  <a:cubicBezTo>
                    <a:pt x="123713" y="173655"/>
                    <a:pt x="96146" y="195821"/>
                    <a:pt x="61857" y="176342"/>
                  </a:cubicBezTo>
                  <a:cubicBezTo>
                    <a:pt x="27567" y="156863"/>
                    <a:pt x="0" y="103127"/>
                    <a:pt x="0" y="56109"/>
                  </a:cubicBezTo>
                  <a:cubicBezTo>
                    <a:pt x="0" y="9762"/>
                    <a:pt x="27567" y="-12404"/>
                    <a:pt x="61857" y="7075"/>
                  </a:cubicBezTo>
                  <a:cubicBezTo>
                    <a:pt x="96146" y="27226"/>
                    <a:pt x="123713" y="80961"/>
                    <a:pt x="123713" y="127308"/>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pic>
        <p:nvPicPr>
          <p:cNvPr id="591" name="Google Shape;591;p25"/>
          <p:cNvPicPr preferRelativeResize="0"/>
          <p:nvPr/>
        </p:nvPicPr>
        <p:blipFill>
          <a:blip r:embed="rId3">
            <a:alphaModFix/>
          </a:blip>
          <a:stretch>
            <a:fillRect/>
          </a:stretch>
        </p:blipFill>
        <p:spPr>
          <a:xfrm>
            <a:off x="836975" y="953175"/>
            <a:ext cx="5677249" cy="3895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26"/>
          <p:cNvSpPr txBox="1"/>
          <p:nvPr>
            <p:ph type="title"/>
          </p:nvPr>
        </p:nvSpPr>
        <p:spPr>
          <a:xfrm>
            <a:off x="1847725" y="111375"/>
            <a:ext cx="5076300" cy="3963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2400"/>
              <a:buNone/>
            </a:pPr>
            <a:r>
              <a:rPr lang="en"/>
              <a:t>Work Through of Our Implementation</a:t>
            </a:r>
            <a:endParaRPr/>
          </a:p>
        </p:txBody>
      </p:sp>
      <p:sp>
        <p:nvSpPr>
          <p:cNvPr id="597" name="Google Shape;597;p26"/>
          <p:cNvSpPr txBox="1"/>
          <p:nvPr>
            <p:ph idx="12" type="sldNum"/>
          </p:nvPr>
        </p:nvSpPr>
        <p:spPr>
          <a:xfrm>
            <a:off x="8693400" y="4749850"/>
            <a:ext cx="450600" cy="3471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t>‹#›</a:t>
            </a:fld>
            <a:endParaRPr/>
          </a:p>
        </p:txBody>
      </p:sp>
      <p:sp>
        <p:nvSpPr>
          <p:cNvPr id="598" name="Google Shape;598;p26"/>
          <p:cNvSpPr/>
          <p:nvPr/>
        </p:nvSpPr>
        <p:spPr>
          <a:xfrm>
            <a:off x="26764" y="2118398"/>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228600">
            <a:solidFill>
              <a:schemeClr val="l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9" name="Google Shape;599;p26"/>
          <p:cNvSpPr/>
          <p:nvPr/>
        </p:nvSpPr>
        <p:spPr>
          <a:xfrm>
            <a:off x="26764" y="2134079"/>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19050">
            <a:solidFill>
              <a:schemeClr val="dk1"/>
            </a:solidFill>
            <a:prstDash val="dash"/>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00" name="Google Shape;600;p26"/>
          <p:cNvGrpSpPr/>
          <p:nvPr/>
        </p:nvGrpSpPr>
        <p:grpSpPr>
          <a:xfrm>
            <a:off x="1847715" y="1438140"/>
            <a:ext cx="473400" cy="473400"/>
            <a:chOff x="1786339" y="1703401"/>
            <a:chExt cx="473400" cy="473400"/>
          </a:xfrm>
        </p:grpSpPr>
        <p:sp>
          <p:nvSpPr>
            <p:cNvPr id="601" name="Google Shape;601;p26"/>
            <p:cNvSpPr/>
            <p:nvPr/>
          </p:nvSpPr>
          <p:spPr>
            <a:xfrm rot="8100000">
              <a:off x="1855667" y="1772729"/>
              <a:ext cx="334744" cy="334744"/>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26"/>
            <p:cNvSpPr/>
            <p:nvPr/>
          </p:nvSpPr>
          <p:spPr>
            <a:xfrm>
              <a:off x="1957702" y="1866499"/>
              <a:ext cx="134100" cy="134100"/>
            </a:xfrm>
            <a:prstGeom prst="ellipse">
              <a:avLst/>
            </a:prstGeom>
            <a:solidFill>
              <a:srgbClr val="FFFFFF">
                <a:alpha val="29411"/>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Barlow Light"/>
                  <a:ea typeface="Barlow Light"/>
                  <a:cs typeface="Barlow Light"/>
                  <a:sym typeface="Barlow Light"/>
                </a:rPr>
                <a:t>1</a:t>
              </a:r>
              <a:endParaRPr b="0" i="0" sz="600" u="none" cap="none" strike="noStrike">
                <a:solidFill>
                  <a:schemeClr val="dk1"/>
                </a:solidFill>
                <a:latin typeface="Barlow Light"/>
                <a:ea typeface="Barlow Light"/>
                <a:cs typeface="Barlow Light"/>
                <a:sym typeface="Barlow Light"/>
              </a:endParaRPr>
            </a:p>
          </p:txBody>
        </p:sp>
      </p:grpSp>
      <p:grpSp>
        <p:nvGrpSpPr>
          <p:cNvPr id="603" name="Google Shape;603;p26"/>
          <p:cNvGrpSpPr/>
          <p:nvPr/>
        </p:nvGrpSpPr>
        <p:grpSpPr>
          <a:xfrm>
            <a:off x="3910820" y="1457145"/>
            <a:ext cx="473400" cy="473400"/>
            <a:chOff x="3814414" y="1703401"/>
            <a:chExt cx="473400" cy="473400"/>
          </a:xfrm>
        </p:grpSpPr>
        <p:sp>
          <p:nvSpPr>
            <p:cNvPr id="604" name="Google Shape;604;p26"/>
            <p:cNvSpPr/>
            <p:nvPr/>
          </p:nvSpPr>
          <p:spPr>
            <a:xfrm rot="8100000">
              <a:off x="3883742" y="1772729"/>
              <a:ext cx="334744" cy="334744"/>
            </a:xfrm>
            <a:prstGeom prst="teardrop">
              <a:avLst>
                <a:gd fmla="val 100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26"/>
            <p:cNvSpPr/>
            <p:nvPr/>
          </p:nvSpPr>
          <p:spPr>
            <a:xfrm>
              <a:off x="3985777" y="1866499"/>
              <a:ext cx="134100" cy="134100"/>
            </a:xfrm>
            <a:prstGeom prst="ellipse">
              <a:avLst/>
            </a:prstGeom>
            <a:solidFill>
              <a:srgbClr val="FFFFFF">
                <a:alpha val="29411"/>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Barlow Light"/>
                  <a:ea typeface="Barlow Light"/>
                  <a:cs typeface="Barlow Light"/>
                  <a:sym typeface="Barlow Light"/>
                </a:rPr>
                <a:t>3</a:t>
              </a:r>
              <a:endParaRPr b="0" i="0" sz="600" u="none" cap="none" strike="noStrike">
                <a:solidFill>
                  <a:schemeClr val="dk1"/>
                </a:solidFill>
                <a:latin typeface="Barlow Light"/>
                <a:ea typeface="Barlow Light"/>
                <a:cs typeface="Barlow Light"/>
                <a:sym typeface="Barlow Light"/>
              </a:endParaRPr>
            </a:p>
          </p:txBody>
        </p:sp>
      </p:grpSp>
      <p:grpSp>
        <p:nvGrpSpPr>
          <p:cNvPr id="606" name="Google Shape;606;p26"/>
          <p:cNvGrpSpPr/>
          <p:nvPr/>
        </p:nvGrpSpPr>
        <p:grpSpPr>
          <a:xfrm>
            <a:off x="5937977" y="1447956"/>
            <a:ext cx="473400" cy="473400"/>
            <a:chOff x="5842489" y="1703401"/>
            <a:chExt cx="473400" cy="473400"/>
          </a:xfrm>
        </p:grpSpPr>
        <p:sp>
          <p:nvSpPr>
            <p:cNvPr id="607" name="Google Shape;607;p26"/>
            <p:cNvSpPr/>
            <p:nvPr/>
          </p:nvSpPr>
          <p:spPr>
            <a:xfrm rot="8100000">
              <a:off x="5911817" y="1772729"/>
              <a:ext cx="334744" cy="334744"/>
            </a:xfrm>
            <a:prstGeom prst="teardrop">
              <a:avLst>
                <a:gd fmla="val 100000"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26"/>
            <p:cNvSpPr/>
            <p:nvPr/>
          </p:nvSpPr>
          <p:spPr>
            <a:xfrm>
              <a:off x="6013852" y="1866499"/>
              <a:ext cx="134100" cy="134100"/>
            </a:xfrm>
            <a:prstGeom prst="ellipse">
              <a:avLst/>
            </a:prstGeom>
            <a:solidFill>
              <a:srgbClr val="FFFFFF">
                <a:alpha val="29411"/>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Barlow Light"/>
                  <a:ea typeface="Barlow Light"/>
                  <a:cs typeface="Barlow Light"/>
                  <a:sym typeface="Barlow Light"/>
                </a:rPr>
                <a:t>5</a:t>
              </a:r>
              <a:endParaRPr b="0" i="0" sz="600" u="none" cap="none" strike="noStrike">
                <a:solidFill>
                  <a:schemeClr val="dk1"/>
                </a:solidFill>
                <a:latin typeface="Barlow Light"/>
                <a:ea typeface="Barlow Light"/>
                <a:cs typeface="Barlow Light"/>
                <a:sym typeface="Barlow Light"/>
              </a:endParaRPr>
            </a:p>
          </p:txBody>
        </p:sp>
      </p:grpSp>
      <p:grpSp>
        <p:nvGrpSpPr>
          <p:cNvPr id="609" name="Google Shape;609;p26"/>
          <p:cNvGrpSpPr/>
          <p:nvPr/>
        </p:nvGrpSpPr>
        <p:grpSpPr>
          <a:xfrm>
            <a:off x="6894600" y="3374286"/>
            <a:ext cx="473400" cy="473400"/>
            <a:chOff x="6880814" y="3576300"/>
            <a:chExt cx="473400" cy="473400"/>
          </a:xfrm>
        </p:grpSpPr>
        <p:sp>
          <p:nvSpPr>
            <p:cNvPr id="610" name="Google Shape;610;p26"/>
            <p:cNvSpPr/>
            <p:nvPr/>
          </p:nvSpPr>
          <p:spPr>
            <a:xfrm rot="-2700000">
              <a:off x="6950142" y="3645628"/>
              <a:ext cx="334744" cy="334744"/>
            </a:xfrm>
            <a:prstGeom prst="teardrop">
              <a:avLst>
                <a:gd fmla="val 100000"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26"/>
            <p:cNvSpPr/>
            <p:nvPr/>
          </p:nvSpPr>
          <p:spPr>
            <a:xfrm flipH="1">
              <a:off x="7052177" y="3752502"/>
              <a:ext cx="134100" cy="134100"/>
            </a:xfrm>
            <a:prstGeom prst="ellipse">
              <a:avLst/>
            </a:prstGeom>
            <a:solidFill>
              <a:srgbClr val="FFFFFF">
                <a:alpha val="29411"/>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Barlow Light"/>
                  <a:ea typeface="Barlow Light"/>
                  <a:cs typeface="Barlow Light"/>
                  <a:sym typeface="Barlow Light"/>
                </a:rPr>
                <a:t>6</a:t>
              </a:r>
              <a:endParaRPr b="0" i="0" sz="600" u="none" cap="none" strike="noStrike">
                <a:solidFill>
                  <a:schemeClr val="dk1"/>
                </a:solidFill>
                <a:latin typeface="Barlow Light"/>
                <a:ea typeface="Barlow Light"/>
                <a:cs typeface="Barlow Light"/>
                <a:sym typeface="Barlow Light"/>
              </a:endParaRPr>
            </a:p>
          </p:txBody>
        </p:sp>
      </p:grpSp>
      <p:grpSp>
        <p:nvGrpSpPr>
          <p:cNvPr id="612" name="Google Shape;612;p26"/>
          <p:cNvGrpSpPr/>
          <p:nvPr/>
        </p:nvGrpSpPr>
        <p:grpSpPr>
          <a:xfrm>
            <a:off x="4852739" y="3380838"/>
            <a:ext cx="473400" cy="473400"/>
            <a:chOff x="4852739" y="3576300"/>
            <a:chExt cx="473400" cy="473400"/>
          </a:xfrm>
        </p:grpSpPr>
        <p:sp>
          <p:nvSpPr>
            <p:cNvPr id="613" name="Google Shape;613;p26"/>
            <p:cNvSpPr/>
            <p:nvPr/>
          </p:nvSpPr>
          <p:spPr>
            <a:xfrm rot="-2700000">
              <a:off x="4922067" y="3645628"/>
              <a:ext cx="334744" cy="334744"/>
            </a:xfrm>
            <a:prstGeom prst="teardrop">
              <a:avLst>
                <a:gd fmla="val 100000"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26"/>
            <p:cNvSpPr/>
            <p:nvPr/>
          </p:nvSpPr>
          <p:spPr>
            <a:xfrm flipH="1">
              <a:off x="5024102" y="3752502"/>
              <a:ext cx="134100" cy="134100"/>
            </a:xfrm>
            <a:prstGeom prst="ellipse">
              <a:avLst/>
            </a:prstGeom>
            <a:solidFill>
              <a:srgbClr val="FFFFFF">
                <a:alpha val="29411"/>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Barlow Light"/>
                  <a:ea typeface="Barlow Light"/>
                  <a:cs typeface="Barlow Light"/>
                  <a:sym typeface="Barlow Light"/>
                </a:rPr>
                <a:t>4</a:t>
              </a:r>
              <a:endParaRPr b="0" i="0" sz="600" u="none" cap="none" strike="noStrike">
                <a:solidFill>
                  <a:schemeClr val="dk1"/>
                </a:solidFill>
                <a:latin typeface="Barlow Light"/>
                <a:ea typeface="Barlow Light"/>
                <a:cs typeface="Barlow Light"/>
                <a:sym typeface="Barlow Light"/>
              </a:endParaRPr>
            </a:p>
          </p:txBody>
        </p:sp>
      </p:grpSp>
      <p:grpSp>
        <p:nvGrpSpPr>
          <p:cNvPr id="615" name="Google Shape;615;p26"/>
          <p:cNvGrpSpPr/>
          <p:nvPr/>
        </p:nvGrpSpPr>
        <p:grpSpPr>
          <a:xfrm>
            <a:off x="2810878" y="3374286"/>
            <a:ext cx="473400" cy="473400"/>
            <a:chOff x="2824664" y="3576300"/>
            <a:chExt cx="473400" cy="473400"/>
          </a:xfrm>
        </p:grpSpPr>
        <p:sp>
          <p:nvSpPr>
            <p:cNvPr id="616" name="Google Shape;616;p26"/>
            <p:cNvSpPr/>
            <p:nvPr/>
          </p:nvSpPr>
          <p:spPr>
            <a:xfrm rot="-2700000">
              <a:off x="2893992" y="3645628"/>
              <a:ext cx="334744" cy="334744"/>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26"/>
            <p:cNvSpPr/>
            <p:nvPr/>
          </p:nvSpPr>
          <p:spPr>
            <a:xfrm flipH="1">
              <a:off x="2996027" y="3752502"/>
              <a:ext cx="134100" cy="134100"/>
            </a:xfrm>
            <a:prstGeom prst="ellipse">
              <a:avLst/>
            </a:prstGeom>
            <a:solidFill>
              <a:srgbClr val="FFFFFF">
                <a:alpha val="29411"/>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Barlow Light"/>
                  <a:ea typeface="Barlow Light"/>
                  <a:cs typeface="Barlow Light"/>
                  <a:sym typeface="Barlow Light"/>
                </a:rPr>
                <a:t>2</a:t>
              </a:r>
              <a:endParaRPr b="0" i="0" sz="600" u="none" cap="none" strike="noStrike">
                <a:solidFill>
                  <a:schemeClr val="dk1"/>
                </a:solidFill>
                <a:latin typeface="Barlow Light"/>
                <a:ea typeface="Barlow Light"/>
                <a:cs typeface="Barlow Light"/>
                <a:sym typeface="Barlow Light"/>
              </a:endParaRPr>
            </a:p>
          </p:txBody>
        </p:sp>
      </p:grpSp>
      <p:sp>
        <p:nvSpPr>
          <p:cNvPr id="618" name="Google Shape;618;p26"/>
          <p:cNvSpPr txBox="1"/>
          <p:nvPr/>
        </p:nvSpPr>
        <p:spPr>
          <a:xfrm>
            <a:off x="626625" y="905325"/>
            <a:ext cx="2767800" cy="533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2200"/>
              <a:buFont typeface="Arial"/>
              <a:buNone/>
            </a:pPr>
            <a:r>
              <a:rPr lang="en" sz="1800">
                <a:solidFill>
                  <a:schemeClr val="dk2"/>
                </a:solidFill>
                <a:latin typeface="Barlow Light"/>
                <a:ea typeface="Barlow Light"/>
                <a:cs typeface="Barlow Light"/>
                <a:sym typeface="Barlow Light"/>
              </a:rPr>
              <a:t>Draw_plot.py generates maze and draws steps on screen</a:t>
            </a:r>
            <a:endParaRPr b="0" i="0" sz="1800" u="none" cap="none" strike="noStrike">
              <a:solidFill>
                <a:schemeClr val="dk2"/>
              </a:solidFill>
              <a:latin typeface="Barlow Light"/>
              <a:ea typeface="Barlow Light"/>
              <a:cs typeface="Barlow Light"/>
              <a:sym typeface="Barlow Light"/>
            </a:endParaRPr>
          </a:p>
        </p:txBody>
      </p:sp>
      <p:sp>
        <p:nvSpPr>
          <p:cNvPr id="619" name="Google Shape;619;p26"/>
          <p:cNvSpPr txBox="1"/>
          <p:nvPr/>
        </p:nvSpPr>
        <p:spPr>
          <a:xfrm>
            <a:off x="3164471" y="923745"/>
            <a:ext cx="1947221" cy="5334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Clr>
                <a:srgbClr val="000000"/>
              </a:buClr>
              <a:buSzPts val="2200"/>
              <a:buFont typeface="Arial"/>
              <a:buNone/>
            </a:pPr>
            <a:r>
              <a:rPr lang="en" sz="1800">
                <a:solidFill>
                  <a:schemeClr val="dk2"/>
                </a:solidFill>
                <a:latin typeface="Barlow Light"/>
                <a:ea typeface="Barlow Light"/>
                <a:cs typeface="Barlow Light"/>
                <a:sym typeface="Barlow Light"/>
              </a:rPr>
              <a:t>fitness.py calculates fitness</a:t>
            </a:r>
            <a:endParaRPr sz="1800">
              <a:solidFill>
                <a:schemeClr val="dk2"/>
              </a:solidFill>
              <a:latin typeface="Barlow Light"/>
              <a:ea typeface="Barlow Light"/>
              <a:cs typeface="Barlow Light"/>
              <a:sym typeface="Barlow Light"/>
            </a:endParaRPr>
          </a:p>
        </p:txBody>
      </p:sp>
      <p:sp>
        <p:nvSpPr>
          <p:cNvPr id="620" name="Google Shape;620;p26"/>
          <p:cNvSpPr txBox="1"/>
          <p:nvPr/>
        </p:nvSpPr>
        <p:spPr>
          <a:xfrm>
            <a:off x="5089439" y="914556"/>
            <a:ext cx="2640450" cy="533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2200"/>
              <a:buFont typeface="Arial"/>
              <a:buNone/>
            </a:pPr>
            <a:r>
              <a:rPr lang="en" sz="1800">
                <a:solidFill>
                  <a:schemeClr val="dk2"/>
                </a:solidFill>
                <a:latin typeface="Barlow Light"/>
                <a:ea typeface="Barlow Light"/>
                <a:cs typeface="Barlow Light"/>
                <a:sym typeface="Barlow Light"/>
              </a:rPr>
              <a:t>Crossover and Mutation applied by dna.py</a:t>
            </a:r>
            <a:endParaRPr b="0" i="0" sz="1800" u="none" cap="none" strike="noStrike">
              <a:solidFill>
                <a:schemeClr val="dk2"/>
              </a:solidFill>
              <a:latin typeface="Barlow Light"/>
              <a:ea typeface="Barlow Light"/>
              <a:cs typeface="Barlow Light"/>
              <a:sym typeface="Barlow Light"/>
            </a:endParaRPr>
          </a:p>
        </p:txBody>
      </p:sp>
      <p:sp>
        <p:nvSpPr>
          <p:cNvPr id="621" name="Google Shape;621;p26"/>
          <p:cNvSpPr txBox="1"/>
          <p:nvPr/>
        </p:nvSpPr>
        <p:spPr>
          <a:xfrm>
            <a:off x="2002199" y="3860790"/>
            <a:ext cx="1839388" cy="533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rgbClr val="000000"/>
              </a:buClr>
              <a:buSzPts val="2200"/>
              <a:buFont typeface="Arial"/>
              <a:buNone/>
            </a:pPr>
            <a:r>
              <a:rPr lang="en" sz="1800">
                <a:solidFill>
                  <a:schemeClr val="dk2"/>
                </a:solidFill>
                <a:latin typeface="Barlow Light"/>
                <a:ea typeface="Barlow Light"/>
                <a:cs typeface="Barlow Light"/>
                <a:sym typeface="Barlow Light"/>
              </a:rPr>
              <a:t>population.py  generates population</a:t>
            </a:r>
            <a:endParaRPr sz="1800">
              <a:solidFill>
                <a:schemeClr val="dk2"/>
              </a:solidFill>
              <a:latin typeface="Barlow Light"/>
              <a:ea typeface="Barlow Light"/>
              <a:cs typeface="Barlow Light"/>
              <a:sym typeface="Barlow Light"/>
            </a:endParaRPr>
          </a:p>
          <a:p>
            <a:pPr indent="0" lvl="0" marL="0" marR="0" rtl="0" algn="ctr">
              <a:lnSpc>
                <a:spcPct val="100000"/>
              </a:lnSpc>
              <a:spcBef>
                <a:spcPts val="0"/>
              </a:spcBef>
              <a:spcAft>
                <a:spcPts val="0"/>
              </a:spcAft>
              <a:buClr>
                <a:srgbClr val="000000"/>
              </a:buClr>
              <a:buSzPts val="2200"/>
              <a:buFont typeface="Arial"/>
              <a:buNone/>
            </a:pPr>
            <a:r>
              <a:t/>
            </a:r>
            <a:endParaRPr sz="1800">
              <a:solidFill>
                <a:schemeClr val="dk2"/>
              </a:solidFill>
              <a:latin typeface="Barlow Light"/>
              <a:ea typeface="Barlow Light"/>
              <a:cs typeface="Barlow Light"/>
              <a:sym typeface="Barlow Light"/>
            </a:endParaRPr>
          </a:p>
        </p:txBody>
      </p:sp>
      <p:sp>
        <p:nvSpPr>
          <p:cNvPr id="622" name="Google Shape;622;p26"/>
          <p:cNvSpPr txBox="1"/>
          <p:nvPr/>
        </p:nvSpPr>
        <p:spPr>
          <a:xfrm>
            <a:off x="3844431" y="3847686"/>
            <a:ext cx="2566946" cy="533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rgbClr val="000000"/>
              </a:buClr>
              <a:buSzPts val="2200"/>
              <a:buFont typeface="Arial"/>
              <a:buNone/>
            </a:pPr>
            <a:r>
              <a:rPr lang="en" sz="1800">
                <a:solidFill>
                  <a:schemeClr val="dk2"/>
                </a:solidFill>
                <a:latin typeface="Barlow Light"/>
                <a:ea typeface="Barlow Light"/>
                <a:cs typeface="Barlow Light"/>
                <a:sym typeface="Barlow Light"/>
              </a:rPr>
              <a:t>selection.py selects fittest</a:t>
            </a:r>
            <a:endParaRPr sz="1800">
              <a:solidFill>
                <a:schemeClr val="dk2"/>
              </a:solidFill>
              <a:latin typeface="Barlow Light"/>
              <a:ea typeface="Barlow Light"/>
              <a:cs typeface="Barlow Light"/>
              <a:sym typeface="Barlow Light"/>
            </a:endParaRPr>
          </a:p>
          <a:p>
            <a:pPr indent="0" lvl="0" marL="0" marR="0" rtl="0" algn="ctr">
              <a:lnSpc>
                <a:spcPct val="100000"/>
              </a:lnSpc>
              <a:spcBef>
                <a:spcPts val="0"/>
              </a:spcBef>
              <a:spcAft>
                <a:spcPts val="0"/>
              </a:spcAft>
              <a:buClr>
                <a:srgbClr val="000000"/>
              </a:buClr>
              <a:buSzPts val="2200"/>
              <a:buFont typeface="Arial"/>
              <a:buNone/>
            </a:pPr>
            <a:r>
              <a:t/>
            </a:r>
            <a:endParaRPr sz="1800">
              <a:solidFill>
                <a:schemeClr val="dk2"/>
              </a:solidFill>
              <a:latin typeface="Barlow Light"/>
              <a:ea typeface="Barlow Light"/>
              <a:cs typeface="Barlow Light"/>
              <a:sym typeface="Barlow Light"/>
            </a:endParaRPr>
          </a:p>
        </p:txBody>
      </p:sp>
      <p:sp>
        <p:nvSpPr>
          <p:cNvPr id="623" name="Google Shape;623;p26"/>
          <p:cNvSpPr txBox="1"/>
          <p:nvPr/>
        </p:nvSpPr>
        <p:spPr>
          <a:xfrm>
            <a:off x="6349086" y="3841134"/>
            <a:ext cx="1769099" cy="533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2200"/>
              <a:buFont typeface="Arial"/>
              <a:buNone/>
            </a:pPr>
            <a:r>
              <a:rPr lang="en" sz="1800">
                <a:solidFill>
                  <a:schemeClr val="dk2"/>
                </a:solidFill>
                <a:latin typeface="Barlow Light"/>
                <a:ea typeface="Barlow Light"/>
                <a:cs typeface="Barlow Light"/>
                <a:sym typeface="Barlow Light"/>
              </a:rPr>
              <a:t>r</a:t>
            </a:r>
            <a:r>
              <a:rPr lang="en" sz="1800">
                <a:solidFill>
                  <a:schemeClr val="dk2"/>
                </a:solidFill>
                <a:latin typeface="Barlow Light"/>
                <a:ea typeface="Barlow Light"/>
                <a:cs typeface="Barlow Light"/>
                <a:sym typeface="Barlow Light"/>
              </a:rPr>
              <a:t>epeat  the process until solution found</a:t>
            </a:r>
            <a:endParaRPr b="0" i="0" sz="1800" u="none" cap="none" strike="noStrike">
              <a:solidFill>
                <a:schemeClr val="dk2"/>
              </a:solidFill>
              <a:latin typeface="Barlow Light"/>
              <a:ea typeface="Barlow Light"/>
              <a:cs typeface="Barlow Light"/>
              <a:sym typeface="Barlow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27"/>
          <p:cNvSpPr txBox="1"/>
          <p:nvPr>
            <p:ph idx="12" type="sldNum"/>
          </p:nvPr>
        </p:nvSpPr>
        <p:spPr>
          <a:xfrm>
            <a:off x="8693400" y="4749850"/>
            <a:ext cx="450600" cy="3471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t>‹#›</a:t>
            </a:fld>
            <a:endParaRPr/>
          </a:p>
        </p:txBody>
      </p:sp>
      <p:sp>
        <p:nvSpPr>
          <p:cNvPr id="629" name="Google Shape;629;p27"/>
          <p:cNvSpPr txBox="1"/>
          <p:nvPr>
            <p:ph idx="4294967295" type="ctrTitle"/>
          </p:nvPr>
        </p:nvSpPr>
        <p:spPr>
          <a:xfrm>
            <a:off x="658021" y="453901"/>
            <a:ext cx="4482600" cy="9891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accent1"/>
              </a:buClr>
              <a:buSzPts val="2400"/>
              <a:buFont typeface="Barlow"/>
              <a:buNone/>
            </a:pPr>
            <a:r>
              <a:rPr lang="en" sz="3600"/>
              <a:t>Things to take care of</a:t>
            </a:r>
            <a:endParaRPr sz="3600"/>
          </a:p>
        </p:txBody>
      </p:sp>
      <p:sp>
        <p:nvSpPr>
          <p:cNvPr id="630" name="Google Shape;630;p27"/>
          <p:cNvSpPr txBox="1"/>
          <p:nvPr>
            <p:ph idx="4294967295" type="subTitle"/>
          </p:nvPr>
        </p:nvSpPr>
        <p:spPr>
          <a:xfrm>
            <a:off x="805855" y="2450469"/>
            <a:ext cx="5837700" cy="15156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None/>
            </a:pPr>
            <a:r>
              <a:rPr lang="en" sz="1800">
                <a:solidFill>
                  <a:srgbClr val="FFFFFF"/>
                </a:solidFill>
              </a:rPr>
              <a:t>Crossover rate should be 80%-95% </a:t>
            </a:r>
            <a:endParaRPr sz="1800">
              <a:solidFill>
                <a:srgbClr val="FFFFFF"/>
              </a:solidFill>
            </a:endParaRPr>
          </a:p>
          <a:p>
            <a:pPr indent="0" lvl="0" marL="0" marR="0" rtl="0" algn="l">
              <a:lnSpc>
                <a:spcPct val="115000"/>
              </a:lnSpc>
              <a:spcBef>
                <a:spcPts val="1200"/>
              </a:spcBef>
              <a:spcAft>
                <a:spcPts val="0"/>
              </a:spcAft>
              <a:buNone/>
            </a:pPr>
            <a:r>
              <a:rPr lang="en" sz="1800">
                <a:solidFill>
                  <a:srgbClr val="FFFFFF"/>
                </a:solidFill>
              </a:rPr>
              <a:t> Mutation rate should be low i.e. 0.5%-1% assumed as best </a:t>
            </a:r>
            <a:endParaRPr sz="1800">
              <a:solidFill>
                <a:srgbClr val="FFFFFF"/>
              </a:solidFill>
            </a:endParaRPr>
          </a:p>
          <a:p>
            <a:pPr indent="0" lvl="0" marL="0" marR="0" rtl="0" algn="l">
              <a:lnSpc>
                <a:spcPct val="115000"/>
              </a:lnSpc>
              <a:spcBef>
                <a:spcPts val="1200"/>
              </a:spcBef>
              <a:spcAft>
                <a:spcPts val="0"/>
              </a:spcAft>
              <a:buNone/>
            </a:pPr>
            <a:r>
              <a:rPr lang="en" sz="1800">
                <a:solidFill>
                  <a:srgbClr val="FFFFFF"/>
                </a:solidFill>
              </a:rPr>
              <a:t> The method of selection should be appropriate </a:t>
            </a:r>
            <a:endParaRPr sz="1800">
              <a:solidFill>
                <a:srgbClr val="FFFFFF"/>
              </a:solidFill>
            </a:endParaRPr>
          </a:p>
          <a:p>
            <a:pPr indent="0" lvl="0" marL="0" marR="0" rtl="0" algn="l">
              <a:lnSpc>
                <a:spcPct val="115000"/>
              </a:lnSpc>
              <a:spcBef>
                <a:spcPts val="1200"/>
              </a:spcBef>
              <a:spcAft>
                <a:spcPts val="0"/>
              </a:spcAft>
              <a:buNone/>
            </a:pPr>
            <a:r>
              <a:rPr lang="en" sz="1800">
                <a:solidFill>
                  <a:srgbClr val="FFFFFF"/>
                </a:solidFill>
              </a:rPr>
              <a:t>Writing of fitness function must be accurate</a:t>
            </a:r>
            <a:endParaRPr sz="1800">
              <a:solidFill>
                <a:srgbClr val="FFFFFF"/>
              </a:solidFill>
            </a:endParaRPr>
          </a:p>
          <a:p>
            <a:pPr indent="0" lvl="0" marL="0" marR="0" rtl="0" algn="l">
              <a:lnSpc>
                <a:spcPct val="115000"/>
              </a:lnSpc>
              <a:spcBef>
                <a:spcPts val="1200"/>
              </a:spcBef>
              <a:spcAft>
                <a:spcPts val="0"/>
              </a:spcAft>
              <a:buNone/>
            </a:pPr>
            <a:r>
              <a:rPr lang="en" sz="1800">
                <a:solidFill>
                  <a:srgbClr val="FFFFFF"/>
                </a:solidFill>
              </a:rPr>
              <a:t>They cannot always find the exact solution but they always find the best solution.</a:t>
            </a:r>
            <a:endParaRPr sz="1800">
              <a:solidFill>
                <a:srgbClr val="FFFFFF"/>
              </a:solidFill>
            </a:endParaRPr>
          </a:p>
          <a:p>
            <a:pPr indent="0" lvl="0" marL="0" marR="0" rtl="0" algn="l">
              <a:lnSpc>
                <a:spcPct val="115000"/>
              </a:lnSpc>
              <a:spcBef>
                <a:spcPts val="1200"/>
              </a:spcBef>
              <a:spcAft>
                <a:spcPts val="1200"/>
              </a:spcAft>
              <a:buClr>
                <a:schemeClr val="lt2"/>
              </a:buClr>
              <a:buSzPts val="2400"/>
              <a:buFont typeface="Barlow Light"/>
              <a:buNone/>
            </a:pPr>
            <a:r>
              <a:t/>
            </a:r>
            <a:endParaRPr sz="1800">
              <a:solidFill>
                <a:srgbClr val="FFFFFF"/>
              </a:solidFill>
            </a:endParaRPr>
          </a:p>
        </p:txBody>
      </p:sp>
      <p:grpSp>
        <p:nvGrpSpPr>
          <p:cNvPr id="631" name="Google Shape;631;p27"/>
          <p:cNvGrpSpPr/>
          <p:nvPr/>
        </p:nvGrpSpPr>
        <p:grpSpPr>
          <a:xfrm>
            <a:off x="5174785" y="491793"/>
            <a:ext cx="3777365" cy="4655465"/>
            <a:chOff x="2522057" y="2360511"/>
            <a:chExt cx="554801" cy="683772"/>
          </a:xfrm>
        </p:grpSpPr>
        <p:sp>
          <p:nvSpPr>
            <p:cNvPr id="632" name="Google Shape;632;p27"/>
            <p:cNvSpPr/>
            <p:nvPr/>
          </p:nvSpPr>
          <p:spPr>
            <a:xfrm>
              <a:off x="2766348" y="2360511"/>
              <a:ext cx="101967" cy="369432"/>
            </a:xfrm>
            <a:custGeom>
              <a:rect b="b" l="l" r="r" t="t"/>
              <a:pathLst>
                <a:path extrusionOk="0" h="3694319" w="1019671">
                  <a:moveTo>
                    <a:pt x="399309" y="3567369"/>
                  </a:moveTo>
                  <a:cubicBezTo>
                    <a:pt x="-431720" y="380179"/>
                    <a:pt x="251391" y="108815"/>
                    <a:pt x="510247" y="0"/>
                  </a:cubicBezTo>
                  <a:cubicBezTo>
                    <a:pt x="768430" y="407047"/>
                    <a:pt x="1451541" y="1465637"/>
                    <a:pt x="619840" y="3694320"/>
                  </a:cubicBezTo>
                  <a:lnTo>
                    <a:pt x="399309" y="3567369"/>
                  </a:lnTo>
                  <a:close/>
                </a:path>
              </a:pathLst>
            </a:custGeom>
            <a:solidFill>
              <a:srgbClr val="FFFFFF">
                <a:alpha val="941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33" name="Google Shape;633;p27"/>
            <p:cNvSpPr/>
            <p:nvPr/>
          </p:nvSpPr>
          <p:spPr>
            <a:xfrm>
              <a:off x="2820104" y="2635875"/>
              <a:ext cx="36888" cy="103575"/>
            </a:xfrm>
            <a:custGeom>
              <a:rect b="b" l="l" r="r" t="t"/>
              <a:pathLst>
                <a:path extrusionOk="0" h="1035752" w="368879">
                  <a:moveTo>
                    <a:pt x="0" y="621989"/>
                  </a:moveTo>
                  <a:cubicBezTo>
                    <a:pt x="115645" y="766403"/>
                    <a:pt x="244064" y="924923"/>
                    <a:pt x="334159" y="1035753"/>
                  </a:cubicBezTo>
                  <a:cubicBezTo>
                    <a:pt x="434340" y="734834"/>
                    <a:pt x="300542" y="314353"/>
                    <a:pt x="151279" y="0"/>
                  </a:cubicBezTo>
                  <a:cubicBezTo>
                    <a:pt x="115645" y="195463"/>
                    <a:pt x="65891" y="402345"/>
                    <a:pt x="0" y="621989"/>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34" name="Google Shape;634;p27"/>
            <p:cNvSpPr/>
            <p:nvPr/>
          </p:nvSpPr>
          <p:spPr>
            <a:xfrm>
              <a:off x="2728277" y="2586844"/>
              <a:ext cx="36831" cy="82417"/>
            </a:xfrm>
            <a:custGeom>
              <a:rect b="b" l="l" r="r" t="t"/>
              <a:pathLst>
                <a:path extrusionOk="0" h="824169" w="368315">
                  <a:moveTo>
                    <a:pt x="216364" y="0"/>
                  </a:moveTo>
                  <a:cubicBezTo>
                    <a:pt x="67774" y="142399"/>
                    <a:pt x="-65352" y="408390"/>
                    <a:pt x="34828" y="824169"/>
                  </a:cubicBezTo>
                  <a:cubicBezTo>
                    <a:pt x="124924" y="816780"/>
                    <a:pt x="252671" y="806705"/>
                    <a:pt x="368315" y="795958"/>
                  </a:cubicBezTo>
                  <a:cubicBezTo>
                    <a:pt x="302425" y="500412"/>
                    <a:pt x="252671" y="236437"/>
                    <a:pt x="216364"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35" name="Google Shape;635;p27"/>
            <p:cNvSpPr/>
            <p:nvPr/>
          </p:nvSpPr>
          <p:spPr>
            <a:xfrm>
              <a:off x="2741962" y="2378797"/>
              <a:ext cx="101951" cy="369432"/>
            </a:xfrm>
            <a:custGeom>
              <a:rect b="b" l="l" r="r" t="t"/>
              <a:pathLst>
                <a:path extrusionOk="0" h="3694319" w="1019507">
                  <a:moveTo>
                    <a:pt x="399145" y="3567369"/>
                  </a:moveTo>
                  <a:cubicBezTo>
                    <a:pt x="-431884" y="379507"/>
                    <a:pt x="251899" y="108815"/>
                    <a:pt x="510083" y="0"/>
                  </a:cubicBezTo>
                  <a:cubicBezTo>
                    <a:pt x="768266" y="407047"/>
                    <a:pt x="1451377" y="1465637"/>
                    <a:pt x="619676" y="3694319"/>
                  </a:cubicBezTo>
                  <a:lnTo>
                    <a:pt x="399145" y="3567369"/>
                  </a:lnTo>
                  <a:close/>
                </a:path>
              </a:pathLst>
            </a:custGeom>
            <a:gradFill>
              <a:gsLst>
                <a:gs pos="0">
                  <a:srgbClr val="FFFFFF">
                    <a:alpha val="40000"/>
                  </a:srgbClr>
                </a:gs>
                <a:gs pos="99000">
                  <a:srgbClr val="FFFFFF">
                    <a:alpha val="9803"/>
                  </a:srgbClr>
                </a:gs>
                <a:gs pos="100000">
                  <a:srgbClr val="FFFFFF">
                    <a:alpha val="9803"/>
                  </a:srgbClr>
                </a:gs>
              </a:gsLst>
              <a:lin ang="6600474"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36" name="Google Shape;636;p27"/>
            <p:cNvSpPr/>
            <p:nvPr/>
          </p:nvSpPr>
          <p:spPr>
            <a:xfrm>
              <a:off x="2792820" y="2378797"/>
              <a:ext cx="50942" cy="369432"/>
            </a:xfrm>
            <a:custGeom>
              <a:rect b="b" l="l" r="r" t="t"/>
              <a:pathLst>
                <a:path extrusionOk="0" h="3694319" w="509424">
                  <a:moveTo>
                    <a:pt x="109593" y="3694319"/>
                  </a:moveTo>
                  <a:cubicBezTo>
                    <a:pt x="941294" y="1465637"/>
                    <a:pt x="258183" y="407047"/>
                    <a:pt x="0" y="0"/>
                  </a:cubicBezTo>
                  <a:lnTo>
                    <a:pt x="0" y="3631180"/>
                  </a:lnTo>
                  <a:lnTo>
                    <a:pt x="109593" y="3694319"/>
                  </a:lnTo>
                  <a:close/>
                </a:path>
              </a:pathLst>
            </a:custGeom>
            <a:gradFill>
              <a:gsLst>
                <a:gs pos="0">
                  <a:srgbClr val="FFFFFF">
                    <a:alpha val="29411"/>
                  </a:srgbClr>
                </a:gs>
                <a:gs pos="100000">
                  <a:srgbClr val="FFFFFF">
                    <a:alpha val="0"/>
                  </a:srgbClr>
                </a:gs>
              </a:gsLst>
              <a:lin ang="54007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37" name="Google Shape;637;p27"/>
            <p:cNvSpPr/>
            <p:nvPr/>
          </p:nvSpPr>
          <p:spPr>
            <a:xfrm>
              <a:off x="2766542" y="2437997"/>
              <a:ext cx="51099" cy="76263"/>
            </a:xfrm>
            <a:custGeom>
              <a:rect b="b" l="l" r="r" t="t"/>
              <a:pathLst>
                <a:path extrusionOk="0" h="762629" w="510988">
                  <a:moveTo>
                    <a:pt x="510988" y="528752"/>
                  </a:moveTo>
                  <a:cubicBezTo>
                    <a:pt x="510988" y="722871"/>
                    <a:pt x="396688" y="814222"/>
                    <a:pt x="255494" y="732947"/>
                  </a:cubicBezTo>
                  <a:cubicBezTo>
                    <a:pt x="114300" y="651672"/>
                    <a:pt x="0" y="427997"/>
                    <a:pt x="0" y="233878"/>
                  </a:cubicBezTo>
                  <a:cubicBezTo>
                    <a:pt x="0" y="39758"/>
                    <a:pt x="114300" y="-51592"/>
                    <a:pt x="255494" y="29683"/>
                  </a:cubicBezTo>
                  <a:cubicBezTo>
                    <a:pt x="396688" y="110958"/>
                    <a:pt x="510988" y="334632"/>
                    <a:pt x="510988" y="528752"/>
                  </a:cubicBezTo>
                  <a:close/>
                </a:path>
              </a:pathLst>
            </a:custGeom>
            <a:gradFill>
              <a:gsLst>
                <a:gs pos="0">
                  <a:schemeClr val="accent1"/>
                </a:gs>
                <a:gs pos="100000">
                  <a:schemeClr val="accent2"/>
                </a:gs>
              </a:gsLst>
              <a:lin ang="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38" name="Google Shape;638;p27"/>
            <p:cNvSpPr/>
            <p:nvPr/>
          </p:nvSpPr>
          <p:spPr>
            <a:xfrm>
              <a:off x="2631998" y="2761138"/>
              <a:ext cx="294222" cy="283145"/>
            </a:xfrm>
            <a:custGeom>
              <a:rect b="b" l="l" r="r" t="t"/>
              <a:pathLst>
                <a:path extrusionOk="0" h="2831453" w="2942216">
                  <a:moveTo>
                    <a:pt x="1809974" y="581624"/>
                  </a:moveTo>
                  <a:cubicBezTo>
                    <a:pt x="1751479" y="486244"/>
                    <a:pt x="1723241" y="365339"/>
                    <a:pt x="1698363" y="259211"/>
                  </a:cubicBezTo>
                  <a:cubicBezTo>
                    <a:pt x="1669452" y="136962"/>
                    <a:pt x="1645248" y="32850"/>
                    <a:pt x="1584736" y="6654"/>
                  </a:cubicBezTo>
                  <a:cubicBezTo>
                    <a:pt x="1515484" y="-23573"/>
                    <a:pt x="1484555" y="53001"/>
                    <a:pt x="1440852" y="159128"/>
                  </a:cubicBezTo>
                  <a:lnTo>
                    <a:pt x="1440852" y="159128"/>
                  </a:lnTo>
                  <a:cubicBezTo>
                    <a:pt x="1415303" y="221596"/>
                    <a:pt x="1385047" y="295482"/>
                    <a:pt x="1340672" y="363323"/>
                  </a:cubicBezTo>
                  <a:cubicBezTo>
                    <a:pt x="1292935" y="312946"/>
                    <a:pt x="1242508" y="271301"/>
                    <a:pt x="1189392" y="241075"/>
                  </a:cubicBezTo>
                  <a:cubicBezTo>
                    <a:pt x="966844" y="112781"/>
                    <a:pt x="781274" y="223611"/>
                    <a:pt x="737571" y="488259"/>
                  </a:cubicBezTo>
                  <a:cubicBezTo>
                    <a:pt x="707315" y="465421"/>
                    <a:pt x="677059" y="444598"/>
                    <a:pt x="646131" y="426463"/>
                  </a:cubicBezTo>
                  <a:cubicBezTo>
                    <a:pt x="289112" y="220924"/>
                    <a:pt x="0" y="454002"/>
                    <a:pt x="0" y="948369"/>
                  </a:cubicBezTo>
                  <a:cubicBezTo>
                    <a:pt x="0" y="1442065"/>
                    <a:pt x="289112" y="2008975"/>
                    <a:pt x="645459" y="2214513"/>
                  </a:cubicBezTo>
                  <a:cubicBezTo>
                    <a:pt x="991721" y="2414007"/>
                    <a:pt x="1274781" y="2199736"/>
                    <a:pt x="1290918" y="1735595"/>
                  </a:cubicBezTo>
                  <a:cubicBezTo>
                    <a:pt x="1356136" y="1856500"/>
                    <a:pt x="1442869" y="1957926"/>
                    <a:pt x="1539016" y="2013005"/>
                  </a:cubicBezTo>
                  <a:cubicBezTo>
                    <a:pt x="1563893" y="2027110"/>
                    <a:pt x="1588098" y="2037858"/>
                    <a:pt x="1610958" y="2044575"/>
                  </a:cubicBezTo>
                  <a:cubicBezTo>
                    <a:pt x="1749462" y="2348852"/>
                    <a:pt x="1955875" y="2610813"/>
                    <a:pt x="2186492" y="2743808"/>
                  </a:cubicBezTo>
                  <a:cubicBezTo>
                    <a:pt x="2603351" y="2984275"/>
                    <a:pt x="2941544" y="2712911"/>
                    <a:pt x="2942216" y="2137940"/>
                  </a:cubicBezTo>
                  <a:cubicBezTo>
                    <a:pt x="2942216" y="1562970"/>
                    <a:pt x="2604023" y="901351"/>
                    <a:pt x="2187164" y="660884"/>
                  </a:cubicBezTo>
                  <a:cubicBezTo>
                    <a:pt x="2049332" y="581624"/>
                    <a:pt x="1920912" y="557443"/>
                    <a:pt x="1809974" y="581624"/>
                  </a:cubicBezTo>
                  <a:close/>
                </a:path>
              </a:pathLst>
            </a:custGeom>
            <a:gradFill>
              <a:gsLst>
                <a:gs pos="0">
                  <a:srgbClr val="FFFFFF">
                    <a:alpha val="29411"/>
                  </a:srgbClr>
                </a:gs>
                <a:gs pos="58999">
                  <a:srgbClr val="FFFFFF">
                    <a:alpha val="0"/>
                  </a:srgbClr>
                </a:gs>
                <a:gs pos="100000">
                  <a:srgbClr val="FFFFFF">
                    <a:alpha val="0"/>
                  </a:srgbClr>
                </a:gs>
              </a:gsLst>
              <a:lin ang="7200017"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39" name="Google Shape;639;p27"/>
            <p:cNvSpPr/>
            <p:nvPr/>
          </p:nvSpPr>
          <p:spPr>
            <a:xfrm>
              <a:off x="2879432" y="2599839"/>
              <a:ext cx="182073" cy="199762"/>
            </a:xfrm>
            <a:custGeom>
              <a:rect b="b" l="l" r="r" t="t"/>
              <a:pathLst>
                <a:path extrusionOk="0" h="1997618" w="1820731">
                  <a:moveTo>
                    <a:pt x="0" y="0"/>
                  </a:moveTo>
                  <a:lnTo>
                    <a:pt x="1820059" y="1049858"/>
                  </a:lnTo>
                  <a:lnTo>
                    <a:pt x="1820732" y="1997619"/>
                  </a:lnTo>
                  <a:lnTo>
                    <a:pt x="161365" y="1040454"/>
                  </a:lnTo>
                  <a:lnTo>
                    <a:pt x="673" y="1092847"/>
                  </a:lnTo>
                  <a:lnTo>
                    <a:pt x="0" y="0"/>
                  </a:lnTo>
                  <a:close/>
                </a:path>
              </a:pathLst>
            </a:custGeom>
            <a:gradFill>
              <a:gsLst>
                <a:gs pos="0">
                  <a:srgbClr val="FFFFFF">
                    <a:alpha val="29411"/>
                  </a:srgbClr>
                </a:gs>
                <a:gs pos="100000">
                  <a:srgbClr val="FFFFFF">
                    <a:alpha val="0"/>
                  </a:srgbClr>
                </a:gs>
              </a:gsLst>
              <a:lin ang="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40" name="Google Shape;640;p27"/>
            <p:cNvSpPr/>
            <p:nvPr/>
          </p:nvSpPr>
          <p:spPr>
            <a:xfrm>
              <a:off x="3008144" y="2695490"/>
              <a:ext cx="68714" cy="65356"/>
            </a:xfrm>
            <a:custGeom>
              <a:rect b="b" l="l" r="r" t="t"/>
              <a:pathLst>
                <a:path extrusionOk="0" h="653558" w="687144">
                  <a:moveTo>
                    <a:pt x="0" y="257259"/>
                  </a:moveTo>
                  <a:lnTo>
                    <a:pt x="0" y="0"/>
                  </a:lnTo>
                  <a:lnTo>
                    <a:pt x="687145" y="396300"/>
                  </a:lnTo>
                  <a:lnTo>
                    <a:pt x="687145" y="653559"/>
                  </a:lnTo>
                  <a:lnTo>
                    <a:pt x="0" y="257259"/>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41" name="Google Shape;641;p27"/>
            <p:cNvSpPr/>
            <p:nvPr/>
          </p:nvSpPr>
          <p:spPr>
            <a:xfrm>
              <a:off x="2926090" y="2649741"/>
              <a:ext cx="39871" cy="31301"/>
            </a:xfrm>
            <a:custGeom>
              <a:rect b="b" l="l" r="r" t="t"/>
              <a:pathLst>
                <a:path extrusionOk="0" h="313009" w="398705">
                  <a:moveTo>
                    <a:pt x="0" y="0"/>
                  </a:moveTo>
                  <a:lnTo>
                    <a:pt x="398705" y="229719"/>
                  </a:lnTo>
                  <a:lnTo>
                    <a:pt x="398705" y="313009"/>
                  </a:lnTo>
                  <a:lnTo>
                    <a:pt x="0" y="83290"/>
                  </a:lnTo>
                  <a:lnTo>
                    <a:pt x="0" y="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42" name="Google Shape;642;p27"/>
            <p:cNvSpPr/>
            <p:nvPr/>
          </p:nvSpPr>
          <p:spPr>
            <a:xfrm>
              <a:off x="2926157" y="2666352"/>
              <a:ext cx="71942" cy="49840"/>
            </a:xfrm>
            <a:custGeom>
              <a:rect b="b" l="l" r="r" t="t"/>
              <a:pathLst>
                <a:path extrusionOk="0" h="498397" w="719417">
                  <a:moveTo>
                    <a:pt x="0" y="0"/>
                  </a:moveTo>
                  <a:lnTo>
                    <a:pt x="719418" y="415107"/>
                  </a:lnTo>
                  <a:lnTo>
                    <a:pt x="719418" y="498397"/>
                  </a:lnTo>
                  <a:lnTo>
                    <a:pt x="0" y="83290"/>
                  </a:lnTo>
                  <a:lnTo>
                    <a:pt x="0" y="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43" name="Google Shape;643;p27"/>
            <p:cNvSpPr/>
            <p:nvPr/>
          </p:nvSpPr>
          <p:spPr>
            <a:xfrm>
              <a:off x="2926157" y="2682964"/>
              <a:ext cx="93121" cy="62065"/>
            </a:xfrm>
            <a:custGeom>
              <a:rect b="b" l="l" r="r" t="t"/>
              <a:pathLst>
                <a:path extrusionOk="0" h="620645" w="931208">
                  <a:moveTo>
                    <a:pt x="0" y="0"/>
                  </a:moveTo>
                  <a:lnTo>
                    <a:pt x="931209" y="537356"/>
                  </a:lnTo>
                  <a:lnTo>
                    <a:pt x="931209" y="620646"/>
                  </a:lnTo>
                  <a:lnTo>
                    <a:pt x="0" y="83290"/>
                  </a:lnTo>
                  <a:lnTo>
                    <a:pt x="0" y="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44" name="Google Shape;644;p27"/>
            <p:cNvSpPr/>
            <p:nvPr/>
          </p:nvSpPr>
          <p:spPr>
            <a:xfrm>
              <a:off x="2895655" y="2631527"/>
              <a:ext cx="20708" cy="30686"/>
            </a:xfrm>
            <a:custGeom>
              <a:rect b="b" l="l" r="r" t="t"/>
              <a:pathLst>
                <a:path extrusionOk="0" h="306860" w="207084">
                  <a:moveTo>
                    <a:pt x="207085" y="212875"/>
                  </a:moveTo>
                  <a:cubicBezTo>
                    <a:pt x="207085" y="290792"/>
                    <a:pt x="160693" y="327735"/>
                    <a:pt x="103543" y="294822"/>
                  </a:cubicBezTo>
                  <a:cubicBezTo>
                    <a:pt x="46393" y="261909"/>
                    <a:pt x="0" y="171902"/>
                    <a:pt x="0" y="93985"/>
                  </a:cubicBezTo>
                  <a:cubicBezTo>
                    <a:pt x="0" y="16069"/>
                    <a:pt x="46393" y="-20874"/>
                    <a:pt x="103543" y="12039"/>
                  </a:cubicBezTo>
                  <a:cubicBezTo>
                    <a:pt x="161365" y="44952"/>
                    <a:pt x="207085" y="134959"/>
                    <a:pt x="207085" y="212875"/>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45" name="Google Shape;645;p27"/>
            <p:cNvSpPr/>
            <p:nvPr/>
          </p:nvSpPr>
          <p:spPr>
            <a:xfrm>
              <a:off x="2541431" y="2361717"/>
              <a:ext cx="182073" cy="214203"/>
            </a:xfrm>
            <a:custGeom>
              <a:rect b="b" l="l" r="r" t="t"/>
              <a:pathLst>
                <a:path extrusionOk="0" h="2142033" w="1820731">
                  <a:moveTo>
                    <a:pt x="1820059" y="1049187"/>
                  </a:moveTo>
                  <a:lnTo>
                    <a:pt x="0" y="0"/>
                  </a:lnTo>
                  <a:lnTo>
                    <a:pt x="672" y="947761"/>
                  </a:lnTo>
                  <a:lnTo>
                    <a:pt x="1660039" y="1904254"/>
                  </a:lnTo>
                  <a:lnTo>
                    <a:pt x="1820732" y="2142034"/>
                  </a:lnTo>
                  <a:lnTo>
                    <a:pt x="1820059" y="1049187"/>
                  </a:lnTo>
                  <a:close/>
                </a:path>
              </a:pathLst>
            </a:custGeom>
            <a:gradFill>
              <a:gsLst>
                <a:gs pos="0">
                  <a:srgbClr val="FFFFFF">
                    <a:alpha val="29411"/>
                  </a:srgbClr>
                </a:gs>
                <a:gs pos="100000">
                  <a:srgbClr val="FFFFFF">
                    <a:alpha val="0"/>
                  </a:srgbClr>
                </a:gs>
              </a:gsLst>
              <a:lin ang="108014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46" name="Google Shape;646;p27"/>
            <p:cNvSpPr/>
            <p:nvPr/>
          </p:nvSpPr>
          <p:spPr>
            <a:xfrm>
              <a:off x="2522057" y="2372903"/>
              <a:ext cx="68714" cy="65356"/>
            </a:xfrm>
            <a:custGeom>
              <a:rect b="b" l="l" r="r" t="t"/>
              <a:pathLst>
                <a:path extrusionOk="0" h="653558" w="687144">
                  <a:moveTo>
                    <a:pt x="0" y="257259"/>
                  </a:moveTo>
                  <a:lnTo>
                    <a:pt x="0" y="0"/>
                  </a:lnTo>
                  <a:lnTo>
                    <a:pt x="687145" y="396300"/>
                  </a:lnTo>
                  <a:lnTo>
                    <a:pt x="687145" y="653559"/>
                  </a:lnTo>
                  <a:lnTo>
                    <a:pt x="0" y="25725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47" name="Google Shape;647;p27"/>
            <p:cNvSpPr/>
            <p:nvPr/>
          </p:nvSpPr>
          <p:spPr>
            <a:xfrm>
              <a:off x="2636490" y="2439550"/>
              <a:ext cx="39871" cy="31301"/>
            </a:xfrm>
            <a:custGeom>
              <a:rect b="b" l="l" r="r" t="t"/>
              <a:pathLst>
                <a:path extrusionOk="0" h="313009" w="398705">
                  <a:moveTo>
                    <a:pt x="398705" y="229720"/>
                  </a:moveTo>
                  <a:lnTo>
                    <a:pt x="0" y="0"/>
                  </a:lnTo>
                  <a:lnTo>
                    <a:pt x="0" y="83290"/>
                  </a:lnTo>
                  <a:lnTo>
                    <a:pt x="398705" y="313010"/>
                  </a:lnTo>
                  <a:lnTo>
                    <a:pt x="398705" y="22972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48" name="Google Shape;648;p27"/>
            <p:cNvSpPr/>
            <p:nvPr/>
          </p:nvSpPr>
          <p:spPr>
            <a:xfrm>
              <a:off x="2599619" y="2434862"/>
              <a:ext cx="76850" cy="52661"/>
            </a:xfrm>
            <a:custGeom>
              <a:rect b="b" l="l" r="r" t="t"/>
              <a:pathLst>
                <a:path extrusionOk="0" h="526608" w="768499">
                  <a:moveTo>
                    <a:pt x="768499" y="443318"/>
                  </a:moveTo>
                  <a:lnTo>
                    <a:pt x="0" y="0"/>
                  </a:lnTo>
                  <a:lnTo>
                    <a:pt x="0" y="83290"/>
                  </a:lnTo>
                  <a:lnTo>
                    <a:pt x="768499" y="526608"/>
                  </a:lnTo>
                  <a:lnTo>
                    <a:pt x="768499" y="443318"/>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49" name="Google Shape;649;p27"/>
            <p:cNvSpPr/>
            <p:nvPr/>
          </p:nvSpPr>
          <p:spPr>
            <a:xfrm>
              <a:off x="2583396" y="2442096"/>
              <a:ext cx="93121" cy="62065"/>
            </a:xfrm>
            <a:custGeom>
              <a:rect b="b" l="l" r="r" t="t"/>
              <a:pathLst>
                <a:path extrusionOk="0" h="620645" w="931208">
                  <a:moveTo>
                    <a:pt x="931209" y="537356"/>
                  </a:moveTo>
                  <a:lnTo>
                    <a:pt x="0" y="0"/>
                  </a:lnTo>
                  <a:lnTo>
                    <a:pt x="0" y="83290"/>
                  </a:lnTo>
                  <a:lnTo>
                    <a:pt x="931209" y="620646"/>
                  </a:lnTo>
                  <a:lnTo>
                    <a:pt x="931209" y="537356"/>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50" name="Google Shape;650;p27"/>
            <p:cNvSpPr/>
            <p:nvPr/>
          </p:nvSpPr>
          <p:spPr>
            <a:xfrm>
              <a:off x="2686030" y="2467381"/>
              <a:ext cx="20708" cy="30658"/>
            </a:xfrm>
            <a:custGeom>
              <a:rect b="b" l="l" r="r" t="t"/>
              <a:pathLst>
                <a:path extrusionOk="0" h="306577" w="207084">
                  <a:moveTo>
                    <a:pt x="0" y="93703"/>
                  </a:moveTo>
                  <a:cubicBezTo>
                    <a:pt x="0" y="171619"/>
                    <a:pt x="46392" y="261626"/>
                    <a:pt x="103542" y="294539"/>
                  </a:cubicBezTo>
                  <a:cubicBezTo>
                    <a:pt x="160692" y="327452"/>
                    <a:pt x="207085" y="290509"/>
                    <a:pt x="207085" y="212593"/>
                  </a:cubicBezTo>
                  <a:cubicBezTo>
                    <a:pt x="207085" y="134676"/>
                    <a:pt x="160692" y="44669"/>
                    <a:pt x="103542" y="11756"/>
                  </a:cubicBezTo>
                  <a:cubicBezTo>
                    <a:pt x="46392" y="-20485"/>
                    <a:pt x="0" y="15786"/>
                    <a:pt x="0" y="93703"/>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51" name="Google Shape;651;p27"/>
            <p:cNvSpPr/>
            <p:nvPr/>
          </p:nvSpPr>
          <p:spPr>
            <a:xfrm>
              <a:off x="2590368" y="2504724"/>
              <a:ext cx="108719" cy="119226"/>
            </a:xfrm>
            <a:custGeom>
              <a:rect b="b" l="l" r="r" t="t"/>
              <a:pathLst>
                <a:path extrusionOk="0" h="1192257" w="1087194">
                  <a:moveTo>
                    <a:pt x="1087195" y="626691"/>
                  </a:moveTo>
                  <a:lnTo>
                    <a:pt x="0" y="0"/>
                  </a:lnTo>
                  <a:lnTo>
                    <a:pt x="0" y="565567"/>
                  </a:lnTo>
                  <a:lnTo>
                    <a:pt x="1087195" y="1192258"/>
                  </a:lnTo>
                  <a:lnTo>
                    <a:pt x="1087195" y="626691"/>
                  </a:lnTo>
                  <a:close/>
                </a:path>
              </a:pathLst>
            </a:custGeom>
            <a:gradFill>
              <a:gsLst>
                <a:gs pos="0">
                  <a:srgbClr val="FFFFFF">
                    <a:alpha val="29411"/>
                  </a:srgbClr>
                </a:gs>
                <a:gs pos="100000">
                  <a:srgbClr val="FFFFFF">
                    <a:alpha val="0"/>
                  </a:srgbClr>
                </a:gs>
              </a:gsLst>
              <a:lin ang="108014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52" name="Google Shape;652;p27"/>
            <p:cNvSpPr/>
            <p:nvPr/>
          </p:nvSpPr>
          <p:spPr>
            <a:xfrm>
              <a:off x="2618121" y="2534263"/>
              <a:ext cx="37248" cy="28278"/>
            </a:xfrm>
            <a:custGeom>
              <a:rect b="b" l="l" r="r" t="t"/>
              <a:pathLst>
                <a:path extrusionOk="0" h="282783" w="372483">
                  <a:moveTo>
                    <a:pt x="0" y="0"/>
                  </a:moveTo>
                  <a:lnTo>
                    <a:pt x="372483" y="214942"/>
                  </a:lnTo>
                  <a:lnTo>
                    <a:pt x="372483" y="282783"/>
                  </a:lnTo>
                  <a:lnTo>
                    <a:pt x="0" y="67841"/>
                  </a:lnTo>
                  <a:lnTo>
                    <a:pt x="0" y="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53" name="Google Shape;653;p27"/>
            <p:cNvSpPr/>
            <p:nvPr/>
          </p:nvSpPr>
          <p:spPr>
            <a:xfrm>
              <a:off x="2618121" y="2547861"/>
              <a:ext cx="69656" cy="47019"/>
            </a:xfrm>
            <a:custGeom>
              <a:rect b="b" l="l" r="r" t="t"/>
              <a:pathLst>
                <a:path extrusionOk="0" h="470186" w="696557">
                  <a:moveTo>
                    <a:pt x="0" y="0"/>
                  </a:moveTo>
                  <a:lnTo>
                    <a:pt x="696558" y="401673"/>
                  </a:lnTo>
                  <a:lnTo>
                    <a:pt x="696558" y="470186"/>
                  </a:lnTo>
                  <a:lnTo>
                    <a:pt x="0" y="68513"/>
                  </a:lnTo>
                  <a:lnTo>
                    <a:pt x="0" y="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54" name="Google Shape;654;p27"/>
            <p:cNvSpPr/>
            <p:nvPr/>
          </p:nvSpPr>
          <p:spPr>
            <a:xfrm>
              <a:off x="2600088" y="2523577"/>
              <a:ext cx="12371" cy="18342"/>
            </a:xfrm>
            <a:custGeom>
              <a:rect b="b" l="l" r="r" t="t"/>
              <a:pathLst>
                <a:path extrusionOk="0" h="183417" w="123712">
                  <a:moveTo>
                    <a:pt x="123713" y="127308"/>
                  </a:moveTo>
                  <a:cubicBezTo>
                    <a:pt x="123713" y="173655"/>
                    <a:pt x="96146" y="195821"/>
                    <a:pt x="61856" y="176342"/>
                  </a:cubicBezTo>
                  <a:cubicBezTo>
                    <a:pt x="27566" y="156863"/>
                    <a:pt x="0" y="103127"/>
                    <a:pt x="0" y="56109"/>
                  </a:cubicBezTo>
                  <a:cubicBezTo>
                    <a:pt x="0" y="9762"/>
                    <a:pt x="27566" y="-12404"/>
                    <a:pt x="61856" y="7075"/>
                  </a:cubicBezTo>
                  <a:cubicBezTo>
                    <a:pt x="95474" y="27226"/>
                    <a:pt x="123713" y="80961"/>
                    <a:pt x="123713" y="12730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55" name="Google Shape;655;p27"/>
            <p:cNvSpPr/>
            <p:nvPr/>
          </p:nvSpPr>
          <p:spPr>
            <a:xfrm>
              <a:off x="2912281" y="2547325"/>
              <a:ext cx="108719" cy="119293"/>
            </a:xfrm>
            <a:custGeom>
              <a:rect b="b" l="l" r="r" t="t"/>
              <a:pathLst>
                <a:path extrusionOk="0" h="1192929" w="1087194">
                  <a:moveTo>
                    <a:pt x="1087195" y="626691"/>
                  </a:moveTo>
                  <a:lnTo>
                    <a:pt x="0" y="0"/>
                  </a:lnTo>
                  <a:lnTo>
                    <a:pt x="0" y="565567"/>
                  </a:lnTo>
                  <a:lnTo>
                    <a:pt x="1087195" y="1192929"/>
                  </a:lnTo>
                  <a:lnTo>
                    <a:pt x="1087195" y="626691"/>
                  </a:lnTo>
                  <a:close/>
                </a:path>
              </a:pathLst>
            </a:custGeom>
            <a:gradFill>
              <a:gsLst>
                <a:gs pos="0">
                  <a:srgbClr val="FFFFFF">
                    <a:alpha val="29411"/>
                  </a:srgbClr>
                </a:gs>
                <a:gs pos="100000">
                  <a:srgbClr val="FFFFFF">
                    <a:alpha val="0"/>
                  </a:srgbClr>
                </a:gs>
              </a:gsLst>
              <a:lin ang="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56" name="Google Shape;656;p27"/>
            <p:cNvSpPr/>
            <p:nvPr/>
          </p:nvSpPr>
          <p:spPr>
            <a:xfrm>
              <a:off x="2940034" y="2576931"/>
              <a:ext cx="37248" cy="28278"/>
            </a:xfrm>
            <a:custGeom>
              <a:rect b="b" l="l" r="r" t="t"/>
              <a:pathLst>
                <a:path extrusionOk="0" h="282783" w="372483">
                  <a:moveTo>
                    <a:pt x="0" y="0"/>
                  </a:moveTo>
                  <a:lnTo>
                    <a:pt x="372483" y="214942"/>
                  </a:lnTo>
                  <a:lnTo>
                    <a:pt x="372483" y="282783"/>
                  </a:lnTo>
                  <a:lnTo>
                    <a:pt x="0" y="67841"/>
                  </a:lnTo>
                  <a:lnTo>
                    <a:pt x="0" y="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57" name="Google Shape;657;p27"/>
            <p:cNvSpPr/>
            <p:nvPr/>
          </p:nvSpPr>
          <p:spPr>
            <a:xfrm>
              <a:off x="2940101" y="2590528"/>
              <a:ext cx="69656" cy="47019"/>
            </a:xfrm>
            <a:custGeom>
              <a:rect b="b" l="l" r="r" t="t"/>
              <a:pathLst>
                <a:path extrusionOk="0" h="470186" w="696557">
                  <a:moveTo>
                    <a:pt x="0" y="0"/>
                  </a:moveTo>
                  <a:lnTo>
                    <a:pt x="696558" y="401673"/>
                  </a:lnTo>
                  <a:lnTo>
                    <a:pt x="696558" y="470186"/>
                  </a:lnTo>
                  <a:lnTo>
                    <a:pt x="0" y="68513"/>
                  </a:lnTo>
                  <a:lnTo>
                    <a:pt x="0" y="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58" name="Google Shape;658;p27"/>
            <p:cNvSpPr/>
            <p:nvPr/>
          </p:nvSpPr>
          <p:spPr>
            <a:xfrm>
              <a:off x="2922001" y="2566245"/>
              <a:ext cx="12371" cy="18342"/>
            </a:xfrm>
            <a:custGeom>
              <a:rect b="b" l="l" r="r" t="t"/>
              <a:pathLst>
                <a:path extrusionOk="0" h="183417" w="123713">
                  <a:moveTo>
                    <a:pt x="123713" y="127308"/>
                  </a:moveTo>
                  <a:cubicBezTo>
                    <a:pt x="123713" y="173655"/>
                    <a:pt x="96146" y="195821"/>
                    <a:pt x="61857" y="176342"/>
                  </a:cubicBezTo>
                  <a:cubicBezTo>
                    <a:pt x="27567" y="156863"/>
                    <a:pt x="0" y="103127"/>
                    <a:pt x="0" y="56109"/>
                  </a:cubicBezTo>
                  <a:cubicBezTo>
                    <a:pt x="0" y="9762"/>
                    <a:pt x="27567" y="-12404"/>
                    <a:pt x="61857" y="7075"/>
                  </a:cubicBezTo>
                  <a:cubicBezTo>
                    <a:pt x="96146" y="27226"/>
                    <a:pt x="123713" y="80961"/>
                    <a:pt x="123713" y="127308"/>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28"/>
          <p:cNvSpPr txBox="1"/>
          <p:nvPr>
            <p:ph idx="12" type="sldNum"/>
          </p:nvPr>
        </p:nvSpPr>
        <p:spPr>
          <a:xfrm>
            <a:off x="8693400" y="4749850"/>
            <a:ext cx="450600" cy="3471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t>‹#›</a:t>
            </a:fld>
            <a:endParaRPr/>
          </a:p>
        </p:txBody>
      </p:sp>
      <p:sp>
        <p:nvSpPr>
          <p:cNvPr id="664" name="Google Shape;664;p28"/>
          <p:cNvSpPr txBox="1"/>
          <p:nvPr>
            <p:ph idx="4294967295" type="ctrTitle"/>
          </p:nvPr>
        </p:nvSpPr>
        <p:spPr>
          <a:xfrm>
            <a:off x="496975" y="979100"/>
            <a:ext cx="3432600" cy="9891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accent1"/>
              </a:buClr>
              <a:buSzPts val="2400"/>
              <a:buFont typeface="Barlow"/>
              <a:buNone/>
            </a:pPr>
            <a:r>
              <a:rPr lang="en" sz="3600"/>
              <a:t>Visualization of the GA</a:t>
            </a:r>
            <a:endParaRPr sz="3600"/>
          </a:p>
        </p:txBody>
      </p:sp>
      <p:grpSp>
        <p:nvGrpSpPr>
          <p:cNvPr id="665" name="Google Shape;665;p28"/>
          <p:cNvGrpSpPr/>
          <p:nvPr/>
        </p:nvGrpSpPr>
        <p:grpSpPr>
          <a:xfrm>
            <a:off x="-866065" y="3049243"/>
            <a:ext cx="3777365" cy="4655465"/>
            <a:chOff x="2522057" y="2360511"/>
            <a:chExt cx="554801" cy="683772"/>
          </a:xfrm>
        </p:grpSpPr>
        <p:sp>
          <p:nvSpPr>
            <p:cNvPr id="666" name="Google Shape;666;p28"/>
            <p:cNvSpPr/>
            <p:nvPr/>
          </p:nvSpPr>
          <p:spPr>
            <a:xfrm>
              <a:off x="2766348" y="2360511"/>
              <a:ext cx="101967" cy="369432"/>
            </a:xfrm>
            <a:custGeom>
              <a:rect b="b" l="l" r="r" t="t"/>
              <a:pathLst>
                <a:path extrusionOk="0" h="3694319" w="1019671">
                  <a:moveTo>
                    <a:pt x="399309" y="3567369"/>
                  </a:moveTo>
                  <a:cubicBezTo>
                    <a:pt x="-431720" y="380179"/>
                    <a:pt x="251391" y="108815"/>
                    <a:pt x="510247" y="0"/>
                  </a:cubicBezTo>
                  <a:cubicBezTo>
                    <a:pt x="768430" y="407047"/>
                    <a:pt x="1451541" y="1465637"/>
                    <a:pt x="619840" y="3694320"/>
                  </a:cubicBezTo>
                  <a:lnTo>
                    <a:pt x="399309" y="3567369"/>
                  </a:lnTo>
                  <a:close/>
                </a:path>
              </a:pathLst>
            </a:custGeom>
            <a:solidFill>
              <a:srgbClr val="FFFFFF">
                <a:alpha val="941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67" name="Google Shape;667;p28"/>
            <p:cNvSpPr/>
            <p:nvPr/>
          </p:nvSpPr>
          <p:spPr>
            <a:xfrm>
              <a:off x="2820104" y="2635875"/>
              <a:ext cx="36888" cy="103575"/>
            </a:xfrm>
            <a:custGeom>
              <a:rect b="b" l="l" r="r" t="t"/>
              <a:pathLst>
                <a:path extrusionOk="0" h="1035752" w="368879">
                  <a:moveTo>
                    <a:pt x="0" y="621989"/>
                  </a:moveTo>
                  <a:cubicBezTo>
                    <a:pt x="115645" y="766403"/>
                    <a:pt x="244064" y="924923"/>
                    <a:pt x="334159" y="1035753"/>
                  </a:cubicBezTo>
                  <a:cubicBezTo>
                    <a:pt x="434340" y="734834"/>
                    <a:pt x="300542" y="314353"/>
                    <a:pt x="151279" y="0"/>
                  </a:cubicBezTo>
                  <a:cubicBezTo>
                    <a:pt x="115645" y="195463"/>
                    <a:pt x="65891" y="402345"/>
                    <a:pt x="0" y="621989"/>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68" name="Google Shape;668;p28"/>
            <p:cNvSpPr/>
            <p:nvPr/>
          </p:nvSpPr>
          <p:spPr>
            <a:xfrm>
              <a:off x="2728277" y="2586844"/>
              <a:ext cx="36831" cy="82417"/>
            </a:xfrm>
            <a:custGeom>
              <a:rect b="b" l="l" r="r" t="t"/>
              <a:pathLst>
                <a:path extrusionOk="0" h="824169" w="368315">
                  <a:moveTo>
                    <a:pt x="216364" y="0"/>
                  </a:moveTo>
                  <a:cubicBezTo>
                    <a:pt x="67774" y="142399"/>
                    <a:pt x="-65352" y="408390"/>
                    <a:pt x="34828" y="824169"/>
                  </a:cubicBezTo>
                  <a:cubicBezTo>
                    <a:pt x="124924" y="816780"/>
                    <a:pt x="252671" y="806705"/>
                    <a:pt x="368315" y="795958"/>
                  </a:cubicBezTo>
                  <a:cubicBezTo>
                    <a:pt x="302425" y="500412"/>
                    <a:pt x="252671" y="236437"/>
                    <a:pt x="216364"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69" name="Google Shape;669;p28"/>
            <p:cNvSpPr/>
            <p:nvPr/>
          </p:nvSpPr>
          <p:spPr>
            <a:xfrm>
              <a:off x="2741962" y="2378797"/>
              <a:ext cx="101951" cy="369432"/>
            </a:xfrm>
            <a:custGeom>
              <a:rect b="b" l="l" r="r" t="t"/>
              <a:pathLst>
                <a:path extrusionOk="0" h="3694319" w="1019507">
                  <a:moveTo>
                    <a:pt x="399145" y="3567369"/>
                  </a:moveTo>
                  <a:cubicBezTo>
                    <a:pt x="-431884" y="379507"/>
                    <a:pt x="251899" y="108815"/>
                    <a:pt x="510083" y="0"/>
                  </a:cubicBezTo>
                  <a:cubicBezTo>
                    <a:pt x="768266" y="407047"/>
                    <a:pt x="1451377" y="1465637"/>
                    <a:pt x="619676" y="3694319"/>
                  </a:cubicBezTo>
                  <a:lnTo>
                    <a:pt x="399145" y="3567369"/>
                  </a:lnTo>
                  <a:close/>
                </a:path>
              </a:pathLst>
            </a:custGeom>
            <a:gradFill>
              <a:gsLst>
                <a:gs pos="0">
                  <a:srgbClr val="FFFFFF">
                    <a:alpha val="40000"/>
                  </a:srgbClr>
                </a:gs>
                <a:gs pos="99000">
                  <a:srgbClr val="FFFFFF">
                    <a:alpha val="9803"/>
                  </a:srgbClr>
                </a:gs>
                <a:gs pos="100000">
                  <a:srgbClr val="FFFFFF">
                    <a:alpha val="9803"/>
                  </a:srgbClr>
                </a:gs>
              </a:gsLst>
              <a:lin ang="6600474"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70" name="Google Shape;670;p28"/>
            <p:cNvSpPr/>
            <p:nvPr/>
          </p:nvSpPr>
          <p:spPr>
            <a:xfrm>
              <a:off x="2792820" y="2378797"/>
              <a:ext cx="50942" cy="369432"/>
            </a:xfrm>
            <a:custGeom>
              <a:rect b="b" l="l" r="r" t="t"/>
              <a:pathLst>
                <a:path extrusionOk="0" h="3694319" w="509424">
                  <a:moveTo>
                    <a:pt x="109593" y="3694319"/>
                  </a:moveTo>
                  <a:cubicBezTo>
                    <a:pt x="941294" y="1465637"/>
                    <a:pt x="258183" y="407047"/>
                    <a:pt x="0" y="0"/>
                  </a:cubicBezTo>
                  <a:lnTo>
                    <a:pt x="0" y="3631180"/>
                  </a:lnTo>
                  <a:lnTo>
                    <a:pt x="109593" y="3694319"/>
                  </a:lnTo>
                  <a:close/>
                </a:path>
              </a:pathLst>
            </a:custGeom>
            <a:gradFill>
              <a:gsLst>
                <a:gs pos="0">
                  <a:srgbClr val="FFFFFF">
                    <a:alpha val="29411"/>
                  </a:srgbClr>
                </a:gs>
                <a:gs pos="100000">
                  <a:srgbClr val="FFFFFF">
                    <a:alpha val="0"/>
                  </a:srgbClr>
                </a:gs>
              </a:gsLst>
              <a:lin ang="54007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71" name="Google Shape;671;p28"/>
            <p:cNvSpPr/>
            <p:nvPr/>
          </p:nvSpPr>
          <p:spPr>
            <a:xfrm>
              <a:off x="2766542" y="2437997"/>
              <a:ext cx="51099" cy="76263"/>
            </a:xfrm>
            <a:custGeom>
              <a:rect b="b" l="l" r="r" t="t"/>
              <a:pathLst>
                <a:path extrusionOk="0" h="762629" w="510988">
                  <a:moveTo>
                    <a:pt x="510988" y="528752"/>
                  </a:moveTo>
                  <a:cubicBezTo>
                    <a:pt x="510988" y="722871"/>
                    <a:pt x="396688" y="814222"/>
                    <a:pt x="255494" y="732947"/>
                  </a:cubicBezTo>
                  <a:cubicBezTo>
                    <a:pt x="114300" y="651672"/>
                    <a:pt x="0" y="427997"/>
                    <a:pt x="0" y="233878"/>
                  </a:cubicBezTo>
                  <a:cubicBezTo>
                    <a:pt x="0" y="39758"/>
                    <a:pt x="114300" y="-51592"/>
                    <a:pt x="255494" y="29683"/>
                  </a:cubicBezTo>
                  <a:cubicBezTo>
                    <a:pt x="396688" y="110958"/>
                    <a:pt x="510988" y="334632"/>
                    <a:pt x="510988" y="528752"/>
                  </a:cubicBezTo>
                  <a:close/>
                </a:path>
              </a:pathLst>
            </a:custGeom>
            <a:gradFill>
              <a:gsLst>
                <a:gs pos="0">
                  <a:schemeClr val="accent1"/>
                </a:gs>
                <a:gs pos="100000">
                  <a:schemeClr val="accent2"/>
                </a:gs>
              </a:gsLst>
              <a:lin ang="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72" name="Google Shape;672;p28"/>
            <p:cNvSpPr/>
            <p:nvPr/>
          </p:nvSpPr>
          <p:spPr>
            <a:xfrm>
              <a:off x="2631998" y="2761138"/>
              <a:ext cx="294222" cy="283145"/>
            </a:xfrm>
            <a:custGeom>
              <a:rect b="b" l="l" r="r" t="t"/>
              <a:pathLst>
                <a:path extrusionOk="0" h="2831453" w="2942216">
                  <a:moveTo>
                    <a:pt x="1809974" y="581624"/>
                  </a:moveTo>
                  <a:cubicBezTo>
                    <a:pt x="1751479" y="486244"/>
                    <a:pt x="1723241" y="365339"/>
                    <a:pt x="1698363" y="259211"/>
                  </a:cubicBezTo>
                  <a:cubicBezTo>
                    <a:pt x="1669452" y="136962"/>
                    <a:pt x="1645248" y="32850"/>
                    <a:pt x="1584736" y="6654"/>
                  </a:cubicBezTo>
                  <a:cubicBezTo>
                    <a:pt x="1515484" y="-23573"/>
                    <a:pt x="1484555" y="53001"/>
                    <a:pt x="1440852" y="159128"/>
                  </a:cubicBezTo>
                  <a:lnTo>
                    <a:pt x="1440852" y="159128"/>
                  </a:lnTo>
                  <a:cubicBezTo>
                    <a:pt x="1415303" y="221596"/>
                    <a:pt x="1385047" y="295482"/>
                    <a:pt x="1340672" y="363323"/>
                  </a:cubicBezTo>
                  <a:cubicBezTo>
                    <a:pt x="1292935" y="312946"/>
                    <a:pt x="1242508" y="271301"/>
                    <a:pt x="1189392" y="241075"/>
                  </a:cubicBezTo>
                  <a:cubicBezTo>
                    <a:pt x="966844" y="112781"/>
                    <a:pt x="781274" y="223611"/>
                    <a:pt x="737571" y="488259"/>
                  </a:cubicBezTo>
                  <a:cubicBezTo>
                    <a:pt x="707315" y="465421"/>
                    <a:pt x="677059" y="444598"/>
                    <a:pt x="646131" y="426463"/>
                  </a:cubicBezTo>
                  <a:cubicBezTo>
                    <a:pt x="289112" y="220924"/>
                    <a:pt x="0" y="454002"/>
                    <a:pt x="0" y="948369"/>
                  </a:cubicBezTo>
                  <a:cubicBezTo>
                    <a:pt x="0" y="1442065"/>
                    <a:pt x="289112" y="2008975"/>
                    <a:pt x="645459" y="2214513"/>
                  </a:cubicBezTo>
                  <a:cubicBezTo>
                    <a:pt x="991721" y="2414007"/>
                    <a:pt x="1274781" y="2199736"/>
                    <a:pt x="1290918" y="1735595"/>
                  </a:cubicBezTo>
                  <a:cubicBezTo>
                    <a:pt x="1356136" y="1856500"/>
                    <a:pt x="1442869" y="1957926"/>
                    <a:pt x="1539016" y="2013005"/>
                  </a:cubicBezTo>
                  <a:cubicBezTo>
                    <a:pt x="1563893" y="2027110"/>
                    <a:pt x="1588098" y="2037858"/>
                    <a:pt x="1610958" y="2044575"/>
                  </a:cubicBezTo>
                  <a:cubicBezTo>
                    <a:pt x="1749462" y="2348852"/>
                    <a:pt x="1955875" y="2610813"/>
                    <a:pt x="2186492" y="2743808"/>
                  </a:cubicBezTo>
                  <a:cubicBezTo>
                    <a:pt x="2603351" y="2984275"/>
                    <a:pt x="2941544" y="2712911"/>
                    <a:pt x="2942216" y="2137940"/>
                  </a:cubicBezTo>
                  <a:cubicBezTo>
                    <a:pt x="2942216" y="1562970"/>
                    <a:pt x="2604023" y="901351"/>
                    <a:pt x="2187164" y="660884"/>
                  </a:cubicBezTo>
                  <a:cubicBezTo>
                    <a:pt x="2049332" y="581624"/>
                    <a:pt x="1920912" y="557443"/>
                    <a:pt x="1809974" y="581624"/>
                  </a:cubicBezTo>
                  <a:close/>
                </a:path>
              </a:pathLst>
            </a:custGeom>
            <a:gradFill>
              <a:gsLst>
                <a:gs pos="0">
                  <a:srgbClr val="FFFFFF">
                    <a:alpha val="29411"/>
                  </a:srgbClr>
                </a:gs>
                <a:gs pos="58999">
                  <a:srgbClr val="FFFFFF">
                    <a:alpha val="0"/>
                  </a:srgbClr>
                </a:gs>
                <a:gs pos="100000">
                  <a:srgbClr val="FFFFFF">
                    <a:alpha val="0"/>
                  </a:srgbClr>
                </a:gs>
              </a:gsLst>
              <a:lin ang="7200017"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73" name="Google Shape;673;p28"/>
            <p:cNvSpPr/>
            <p:nvPr/>
          </p:nvSpPr>
          <p:spPr>
            <a:xfrm>
              <a:off x="2879432" y="2599839"/>
              <a:ext cx="182073" cy="199762"/>
            </a:xfrm>
            <a:custGeom>
              <a:rect b="b" l="l" r="r" t="t"/>
              <a:pathLst>
                <a:path extrusionOk="0" h="1997618" w="1820731">
                  <a:moveTo>
                    <a:pt x="0" y="0"/>
                  </a:moveTo>
                  <a:lnTo>
                    <a:pt x="1820059" y="1049858"/>
                  </a:lnTo>
                  <a:lnTo>
                    <a:pt x="1820732" y="1997619"/>
                  </a:lnTo>
                  <a:lnTo>
                    <a:pt x="161365" y="1040454"/>
                  </a:lnTo>
                  <a:lnTo>
                    <a:pt x="673" y="1092847"/>
                  </a:lnTo>
                  <a:lnTo>
                    <a:pt x="0" y="0"/>
                  </a:lnTo>
                  <a:close/>
                </a:path>
              </a:pathLst>
            </a:custGeom>
            <a:gradFill>
              <a:gsLst>
                <a:gs pos="0">
                  <a:srgbClr val="FFFFFF">
                    <a:alpha val="29411"/>
                  </a:srgbClr>
                </a:gs>
                <a:gs pos="100000">
                  <a:srgbClr val="FFFFFF">
                    <a:alpha val="0"/>
                  </a:srgbClr>
                </a:gs>
              </a:gsLst>
              <a:lin ang="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74" name="Google Shape;674;p28"/>
            <p:cNvSpPr/>
            <p:nvPr/>
          </p:nvSpPr>
          <p:spPr>
            <a:xfrm>
              <a:off x="3008144" y="2695490"/>
              <a:ext cx="68714" cy="65356"/>
            </a:xfrm>
            <a:custGeom>
              <a:rect b="b" l="l" r="r" t="t"/>
              <a:pathLst>
                <a:path extrusionOk="0" h="653558" w="687144">
                  <a:moveTo>
                    <a:pt x="0" y="257259"/>
                  </a:moveTo>
                  <a:lnTo>
                    <a:pt x="0" y="0"/>
                  </a:lnTo>
                  <a:lnTo>
                    <a:pt x="687145" y="396300"/>
                  </a:lnTo>
                  <a:lnTo>
                    <a:pt x="687145" y="653559"/>
                  </a:lnTo>
                  <a:lnTo>
                    <a:pt x="0" y="257259"/>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75" name="Google Shape;675;p28"/>
            <p:cNvSpPr/>
            <p:nvPr/>
          </p:nvSpPr>
          <p:spPr>
            <a:xfrm>
              <a:off x="2926090" y="2649741"/>
              <a:ext cx="39871" cy="31301"/>
            </a:xfrm>
            <a:custGeom>
              <a:rect b="b" l="l" r="r" t="t"/>
              <a:pathLst>
                <a:path extrusionOk="0" h="313009" w="398705">
                  <a:moveTo>
                    <a:pt x="0" y="0"/>
                  </a:moveTo>
                  <a:lnTo>
                    <a:pt x="398705" y="229719"/>
                  </a:lnTo>
                  <a:lnTo>
                    <a:pt x="398705" y="313009"/>
                  </a:lnTo>
                  <a:lnTo>
                    <a:pt x="0" y="83290"/>
                  </a:lnTo>
                  <a:lnTo>
                    <a:pt x="0" y="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76" name="Google Shape;676;p28"/>
            <p:cNvSpPr/>
            <p:nvPr/>
          </p:nvSpPr>
          <p:spPr>
            <a:xfrm>
              <a:off x="2926157" y="2666352"/>
              <a:ext cx="71942" cy="49840"/>
            </a:xfrm>
            <a:custGeom>
              <a:rect b="b" l="l" r="r" t="t"/>
              <a:pathLst>
                <a:path extrusionOk="0" h="498397" w="719417">
                  <a:moveTo>
                    <a:pt x="0" y="0"/>
                  </a:moveTo>
                  <a:lnTo>
                    <a:pt x="719418" y="415107"/>
                  </a:lnTo>
                  <a:lnTo>
                    <a:pt x="719418" y="498397"/>
                  </a:lnTo>
                  <a:lnTo>
                    <a:pt x="0" y="83290"/>
                  </a:lnTo>
                  <a:lnTo>
                    <a:pt x="0" y="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77" name="Google Shape;677;p28"/>
            <p:cNvSpPr/>
            <p:nvPr/>
          </p:nvSpPr>
          <p:spPr>
            <a:xfrm>
              <a:off x="2926157" y="2682964"/>
              <a:ext cx="93121" cy="62065"/>
            </a:xfrm>
            <a:custGeom>
              <a:rect b="b" l="l" r="r" t="t"/>
              <a:pathLst>
                <a:path extrusionOk="0" h="620645" w="931208">
                  <a:moveTo>
                    <a:pt x="0" y="0"/>
                  </a:moveTo>
                  <a:lnTo>
                    <a:pt x="931209" y="537356"/>
                  </a:lnTo>
                  <a:lnTo>
                    <a:pt x="931209" y="620646"/>
                  </a:lnTo>
                  <a:lnTo>
                    <a:pt x="0" y="83290"/>
                  </a:lnTo>
                  <a:lnTo>
                    <a:pt x="0" y="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78" name="Google Shape;678;p28"/>
            <p:cNvSpPr/>
            <p:nvPr/>
          </p:nvSpPr>
          <p:spPr>
            <a:xfrm>
              <a:off x="2895655" y="2631527"/>
              <a:ext cx="20708" cy="30686"/>
            </a:xfrm>
            <a:custGeom>
              <a:rect b="b" l="l" r="r" t="t"/>
              <a:pathLst>
                <a:path extrusionOk="0" h="306860" w="207084">
                  <a:moveTo>
                    <a:pt x="207085" y="212875"/>
                  </a:moveTo>
                  <a:cubicBezTo>
                    <a:pt x="207085" y="290792"/>
                    <a:pt x="160693" y="327735"/>
                    <a:pt x="103543" y="294822"/>
                  </a:cubicBezTo>
                  <a:cubicBezTo>
                    <a:pt x="46393" y="261909"/>
                    <a:pt x="0" y="171902"/>
                    <a:pt x="0" y="93985"/>
                  </a:cubicBezTo>
                  <a:cubicBezTo>
                    <a:pt x="0" y="16069"/>
                    <a:pt x="46393" y="-20874"/>
                    <a:pt x="103543" y="12039"/>
                  </a:cubicBezTo>
                  <a:cubicBezTo>
                    <a:pt x="161365" y="44952"/>
                    <a:pt x="207085" y="134959"/>
                    <a:pt x="207085" y="212875"/>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79" name="Google Shape;679;p28"/>
            <p:cNvSpPr/>
            <p:nvPr/>
          </p:nvSpPr>
          <p:spPr>
            <a:xfrm>
              <a:off x="2541431" y="2361717"/>
              <a:ext cx="182073" cy="214203"/>
            </a:xfrm>
            <a:custGeom>
              <a:rect b="b" l="l" r="r" t="t"/>
              <a:pathLst>
                <a:path extrusionOk="0" h="2142033" w="1820731">
                  <a:moveTo>
                    <a:pt x="1820059" y="1049187"/>
                  </a:moveTo>
                  <a:lnTo>
                    <a:pt x="0" y="0"/>
                  </a:lnTo>
                  <a:lnTo>
                    <a:pt x="672" y="947761"/>
                  </a:lnTo>
                  <a:lnTo>
                    <a:pt x="1660039" y="1904254"/>
                  </a:lnTo>
                  <a:lnTo>
                    <a:pt x="1820732" y="2142034"/>
                  </a:lnTo>
                  <a:lnTo>
                    <a:pt x="1820059" y="1049187"/>
                  </a:lnTo>
                  <a:close/>
                </a:path>
              </a:pathLst>
            </a:custGeom>
            <a:gradFill>
              <a:gsLst>
                <a:gs pos="0">
                  <a:srgbClr val="FFFFFF">
                    <a:alpha val="29411"/>
                  </a:srgbClr>
                </a:gs>
                <a:gs pos="100000">
                  <a:srgbClr val="FFFFFF">
                    <a:alpha val="0"/>
                  </a:srgbClr>
                </a:gs>
              </a:gsLst>
              <a:lin ang="108014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80" name="Google Shape;680;p28"/>
            <p:cNvSpPr/>
            <p:nvPr/>
          </p:nvSpPr>
          <p:spPr>
            <a:xfrm>
              <a:off x="2522057" y="2372903"/>
              <a:ext cx="68714" cy="65356"/>
            </a:xfrm>
            <a:custGeom>
              <a:rect b="b" l="l" r="r" t="t"/>
              <a:pathLst>
                <a:path extrusionOk="0" h="653558" w="687144">
                  <a:moveTo>
                    <a:pt x="0" y="257259"/>
                  </a:moveTo>
                  <a:lnTo>
                    <a:pt x="0" y="0"/>
                  </a:lnTo>
                  <a:lnTo>
                    <a:pt x="687145" y="396300"/>
                  </a:lnTo>
                  <a:lnTo>
                    <a:pt x="687145" y="653559"/>
                  </a:lnTo>
                  <a:lnTo>
                    <a:pt x="0" y="25725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81" name="Google Shape;681;p28"/>
            <p:cNvSpPr/>
            <p:nvPr/>
          </p:nvSpPr>
          <p:spPr>
            <a:xfrm>
              <a:off x="2636490" y="2439550"/>
              <a:ext cx="39871" cy="31301"/>
            </a:xfrm>
            <a:custGeom>
              <a:rect b="b" l="l" r="r" t="t"/>
              <a:pathLst>
                <a:path extrusionOk="0" h="313009" w="398705">
                  <a:moveTo>
                    <a:pt x="398705" y="229720"/>
                  </a:moveTo>
                  <a:lnTo>
                    <a:pt x="0" y="0"/>
                  </a:lnTo>
                  <a:lnTo>
                    <a:pt x="0" y="83290"/>
                  </a:lnTo>
                  <a:lnTo>
                    <a:pt x="398705" y="313010"/>
                  </a:lnTo>
                  <a:lnTo>
                    <a:pt x="398705" y="22972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82" name="Google Shape;682;p28"/>
            <p:cNvSpPr/>
            <p:nvPr/>
          </p:nvSpPr>
          <p:spPr>
            <a:xfrm>
              <a:off x="2599619" y="2434862"/>
              <a:ext cx="76850" cy="52661"/>
            </a:xfrm>
            <a:custGeom>
              <a:rect b="b" l="l" r="r" t="t"/>
              <a:pathLst>
                <a:path extrusionOk="0" h="526608" w="768499">
                  <a:moveTo>
                    <a:pt x="768499" y="443318"/>
                  </a:moveTo>
                  <a:lnTo>
                    <a:pt x="0" y="0"/>
                  </a:lnTo>
                  <a:lnTo>
                    <a:pt x="0" y="83290"/>
                  </a:lnTo>
                  <a:lnTo>
                    <a:pt x="768499" y="526608"/>
                  </a:lnTo>
                  <a:lnTo>
                    <a:pt x="768499" y="443318"/>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83" name="Google Shape;683;p28"/>
            <p:cNvSpPr/>
            <p:nvPr/>
          </p:nvSpPr>
          <p:spPr>
            <a:xfrm>
              <a:off x="2583396" y="2442096"/>
              <a:ext cx="93121" cy="62065"/>
            </a:xfrm>
            <a:custGeom>
              <a:rect b="b" l="l" r="r" t="t"/>
              <a:pathLst>
                <a:path extrusionOk="0" h="620645" w="931208">
                  <a:moveTo>
                    <a:pt x="931209" y="537356"/>
                  </a:moveTo>
                  <a:lnTo>
                    <a:pt x="0" y="0"/>
                  </a:lnTo>
                  <a:lnTo>
                    <a:pt x="0" y="83290"/>
                  </a:lnTo>
                  <a:lnTo>
                    <a:pt x="931209" y="620646"/>
                  </a:lnTo>
                  <a:lnTo>
                    <a:pt x="931209" y="537356"/>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84" name="Google Shape;684;p28"/>
            <p:cNvSpPr/>
            <p:nvPr/>
          </p:nvSpPr>
          <p:spPr>
            <a:xfrm>
              <a:off x="2686030" y="2467381"/>
              <a:ext cx="20708" cy="30658"/>
            </a:xfrm>
            <a:custGeom>
              <a:rect b="b" l="l" r="r" t="t"/>
              <a:pathLst>
                <a:path extrusionOk="0" h="306577" w="207084">
                  <a:moveTo>
                    <a:pt x="0" y="93703"/>
                  </a:moveTo>
                  <a:cubicBezTo>
                    <a:pt x="0" y="171619"/>
                    <a:pt x="46392" y="261626"/>
                    <a:pt x="103542" y="294539"/>
                  </a:cubicBezTo>
                  <a:cubicBezTo>
                    <a:pt x="160692" y="327452"/>
                    <a:pt x="207085" y="290509"/>
                    <a:pt x="207085" y="212593"/>
                  </a:cubicBezTo>
                  <a:cubicBezTo>
                    <a:pt x="207085" y="134676"/>
                    <a:pt x="160692" y="44669"/>
                    <a:pt x="103542" y="11756"/>
                  </a:cubicBezTo>
                  <a:cubicBezTo>
                    <a:pt x="46392" y="-20485"/>
                    <a:pt x="0" y="15786"/>
                    <a:pt x="0" y="93703"/>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85" name="Google Shape;685;p28"/>
            <p:cNvSpPr/>
            <p:nvPr/>
          </p:nvSpPr>
          <p:spPr>
            <a:xfrm>
              <a:off x="2590368" y="2504724"/>
              <a:ext cx="108719" cy="119226"/>
            </a:xfrm>
            <a:custGeom>
              <a:rect b="b" l="l" r="r" t="t"/>
              <a:pathLst>
                <a:path extrusionOk="0" h="1192257" w="1087194">
                  <a:moveTo>
                    <a:pt x="1087195" y="626691"/>
                  </a:moveTo>
                  <a:lnTo>
                    <a:pt x="0" y="0"/>
                  </a:lnTo>
                  <a:lnTo>
                    <a:pt x="0" y="565567"/>
                  </a:lnTo>
                  <a:lnTo>
                    <a:pt x="1087195" y="1192258"/>
                  </a:lnTo>
                  <a:lnTo>
                    <a:pt x="1087195" y="626691"/>
                  </a:lnTo>
                  <a:close/>
                </a:path>
              </a:pathLst>
            </a:custGeom>
            <a:gradFill>
              <a:gsLst>
                <a:gs pos="0">
                  <a:srgbClr val="FFFFFF">
                    <a:alpha val="29411"/>
                  </a:srgbClr>
                </a:gs>
                <a:gs pos="100000">
                  <a:srgbClr val="FFFFFF">
                    <a:alpha val="0"/>
                  </a:srgbClr>
                </a:gs>
              </a:gsLst>
              <a:lin ang="108014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86" name="Google Shape;686;p28"/>
            <p:cNvSpPr/>
            <p:nvPr/>
          </p:nvSpPr>
          <p:spPr>
            <a:xfrm>
              <a:off x="2618121" y="2534263"/>
              <a:ext cx="37248" cy="28278"/>
            </a:xfrm>
            <a:custGeom>
              <a:rect b="b" l="l" r="r" t="t"/>
              <a:pathLst>
                <a:path extrusionOk="0" h="282783" w="372483">
                  <a:moveTo>
                    <a:pt x="0" y="0"/>
                  </a:moveTo>
                  <a:lnTo>
                    <a:pt x="372483" y="214942"/>
                  </a:lnTo>
                  <a:lnTo>
                    <a:pt x="372483" y="282783"/>
                  </a:lnTo>
                  <a:lnTo>
                    <a:pt x="0" y="67841"/>
                  </a:lnTo>
                  <a:lnTo>
                    <a:pt x="0" y="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87" name="Google Shape;687;p28"/>
            <p:cNvSpPr/>
            <p:nvPr/>
          </p:nvSpPr>
          <p:spPr>
            <a:xfrm>
              <a:off x="2618121" y="2547861"/>
              <a:ext cx="69656" cy="47019"/>
            </a:xfrm>
            <a:custGeom>
              <a:rect b="b" l="l" r="r" t="t"/>
              <a:pathLst>
                <a:path extrusionOk="0" h="470186" w="696557">
                  <a:moveTo>
                    <a:pt x="0" y="0"/>
                  </a:moveTo>
                  <a:lnTo>
                    <a:pt x="696558" y="401673"/>
                  </a:lnTo>
                  <a:lnTo>
                    <a:pt x="696558" y="470186"/>
                  </a:lnTo>
                  <a:lnTo>
                    <a:pt x="0" y="68513"/>
                  </a:lnTo>
                  <a:lnTo>
                    <a:pt x="0" y="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88" name="Google Shape;688;p28"/>
            <p:cNvSpPr/>
            <p:nvPr/>
          </p:nvSpPr>
          <p:spPr>
            <a:xfrm>
              <a:off x="2600088" y="2523577"/>
              <a:ext cx="12371" cy="18342"/>
            </a:xfrm>
            <a:custGeom>
              <a:rect b="b" l="l" r="r" t="t"/>
              <a:pathLst>
                <a:path extrusionOk="0" h="183417" w="123712">
                  <a:moveTo>
                    <a:pt x="123713" y="127308"/>
                  </a:moveTo>
                  <a:cubicBezTo>
                    <a:pt x="123713" y="173655"/>
                    <a:pt x="96146" y="195821"/>
                    <a:pt x="61856" y="176342"/>
                  </a:cubicBezTo>
                  <a:cubicBezTo>
                    <a:pt x="27566" y="156863"/>
                    <a:pt x="0" y="103127"/>
                    <a:pt x="0" y="56109"/>
                  </a:cubicBezTo>
                  <a:cubicBezTo>
                    <a:pt x="0" y="9762"/>
                    <a:pt x="27566" y="-12404"/>
                    <a:pt x="61856" y="7075"/>
                  </a:cubicBezTo>
                  <a:cubicBezTo>
                    <a:pt x="95474" y="27226"/>
                    <a:pt x="123713" y="80961"/>
                    <a:pt x="123713" y="12730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89" name="Google Shape;689;p28"/>
            <p:cNvSpPr/>
            <p:nvPr/>
          </p:nvSpPr>
          <p:spPr>
            <a:xfrm>
              <a:off x="2912281" y="2547325"/>
              <a:ext cx="108719" cy="119293"/>
            </a:xfrm>
            <a:custGeom>
              <a:rect b="b" l="l" r="r" t="t"/>
              <a:pathLst>
                <a:path extrusionOk="0" h="1192929" w="1087194">
                  <a:moveTo>
                    <a:pt x="1087195" y="626691"/>
                  </a:moveTo>
                  <a:lnTo>
                    <a:pt x="0" y="0"/>
                  </a:lnTo>
                  <a:lnTo>
                    <a:pt x="0" y="565567"/>
                  </a:lnTo>
                  <a:lnTo>
                    <a:pt x="1087195" y="1192929"/>
                  </a:lnTo>
                  <a:lnTo>
                    <a:pt x="1087195" y="626691"/>
                  </a:lnTo>
                  <a:close/>
                </a:path>
              </a:pathLst>
            </a:custGeom>
            <a:gradFill>
              <a:gsLst>
                <a:gs pos="0">
                  <a:srgbClr val="FFFFFF">
                    <a:alpha val="29411"/>
                  </a:srgbClr>
                </a:gs>
                <a:gs pos="100000">
                  <a:srgbClr val="FFFFFF">
                    <a:alpha val="0"/>
                  </a:srgbClr>
                </a:gs>
              </a:gsLst>
              <a:lin ang="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90" name="Google Shape;690;p28"/>
            <p:cNvSpPr/>
            <p:nvPr/>
          </p:nvSpPr>
          <p:spPr>
            <a:xfrm>
              <a:off x="2940034" y="2576931"/>
              <a:ext cx="37248" cy="28278"/>
            </a:xfrm>
            <a:custGeom>
              <a:rect b="b" l="l" r="r" t="t"/>
              <a:pathLst>
                <a:path extrusionOk="0" h="282783" w="372483">
                  <a:moveTo>
                    <a:pt x="0" y="0"/>
                  </a:moveTo>
                  <a:lnTo>
                    <a:pt x="372483" y="214942"/>
                  </a:lnTo>
                  <a:lnTo>
                    <a:pt x="372483" y="282783"/>
                  </a:lnTo>
                  <a:lnTo>
                    <a:pt x="0" y="67841"/>
                  </a:lnTo>
                  <a:lnTo>
                    <a:pt x="0" y="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91" name="Google Shape;691;p28"/>
            <p:cNvSpPr/>
            <p:nvPr/>
          </p:nvSpPr>
          <p:spPr>
            <a:xfrm>
              <a:off x="2940101" y="2590528"/>
              <a:ext cx="69656" cy="47019"/>
            </a:xfrm>
            <a:custGeom>
              <a:rect b="b" l="l" r="r" t="t"/>
              <a:pathLst>
                <a:path extrusionOk="0" h="470186" w="696557">
                  <a:moveTo>
                    <a:pt x="0" y="0"/>
                  </a:moveTo>
                  <a:lnTo>
                    <a:pt x="696558" y="401673"/>
                  </a:lnTo>
                  <a:lnTo>
                    <a:pt x="696558" y="470186"/>
                  </a:lnTo>
                  <a:lnTo>
                    <a:pt x="0" y="68513"/>
                  </a:lnTo>
                  <a:lnTo>
                    <a:pt x="0" y="0"/>
                  </a:lnTo>
                  <a:close/>
                </a:path>
              </a:pathLst>
            </a:custGeom>
            <a:solidFill>
              <a:srgbClr val="FFFFFF">
                <a:alpha val="29409"/>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92" name="Google Shape;692;p28"/>
            <p:cNvSpPr/>
            <p:nvPr/>
          </p:nvSpPr>
          <p:spPr>
            <a:xfrm>
              <a:off x="2922001" y="2566245"/>
              <a:ext cx="12371" cy="18342"/>
            </a:xfrm>
            <a:custGeom>
              <a:rect b="b" l="l" r="r" t="t"/>
              <a:pathLst>
                <a:path extrusionOk="0" h="183417" w="123713">
                  <a:moveTo>
                    <a:pt x="123713" y="127308"/>
                  </a:moveTo>
                  <a:cubicBezTo>
                    <a:pt x="123713" y="173655"/>
                    <a:pt x="96146" y="195821"/>
                    <a:pt x="61857" y="176342"/>
                  </a:cubicBezTo>
                  <a:cubicBezTo>
                    <a:pt x="27567" y="156863"/>
                    <a:pt x="0" y="103127"/>
                    <a:pt x="0" y="56109"/>
                  </a:cubicBezTo>
                  <a:cubicBezTo>
                    <a:pt x="0" y="9762"/>
                    <a:pt x="27567" y="-12404"/>
                    <a:pt x="61857" y="7075"/>
                  </a:cubicBezTo>
                  <a:cubicBezTo>
                    <a:pt x="96146" y="27226"/>
                    <a:pt x="123713" y="80961"/>
                    <a:pt x="123713" y="127308"/>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pic>
        <p:nvPicPr>
          <p:cNvPr id="693" name="Google Shape;693;p28"/>
          <p:cNvPicPr preferRelativeResize="0"/>
          <p:nvPr/>
        </p:nvPicPr>
        <p:blipFill>
          <a:blip r:embed="rId3">
            <a:alphaModFix/>
          </a:blip>
          <a:stretch>
            <a:fillRect/>
          </a:stretch>
        </p:blipFill>
        <p:spPr>
          <a:xfrm>
            <a:off x="4051025" y="213975"/>
            <a:ext cx="4715550" cy="4715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29"/>
          <p:cNvSpPr txBox="1"/>
          <p:nvPr>
            <p:ph idx="4294967295" type="title"/>
          </p:nvPr>
        </p:nvSpPr>
        <p:spPr>
          <a:xfrm>
            <a:off x="855299" y="1881750"/>
            <a:ext cx="2281200" cy="1380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2400"/>
              <a:buNone/>
            </a:pPr>
            <a:r>
              <a:rPr b="0" lang="en">
                <a:solidFill>
                  <a:schemeClr val="accent2"/>
                </a:solidFill>
              </a:rPr>
              <a:t>Graph Plot</a:t>
            </a:r>
            <a:endParaRPr b="0">
              <a:solidFill>
                <a:schemeClr val="accent2"/>
              </a:solidFill>
            </a:endParaRPr>
          </a:p>
          <a:p>
            <a:pPr indent="0" lvl="0" marL="0" rtl="0" algn="l">
              <a:lnSpc>
                <a:spcPct val="90000"/>
              </a:lnSpc>
              <a:spcBef>
                <a:spcPts val="0"/>
              </a:spcBef>
              <a:spcAft>
                <a:spcPts val="0"/>
              </a:spcAft>
              <a:buSzPts val="2400"/>
              <a:buNone/>
            </a:pPr>
            <a:r>
              <a:rPr lang="en"/>
              <a:t>Number of generations vs Mutation Rate</a:t>
            </a:r>
            <a:endParaRPr/>
          </a:p>
        </p:txBody>
      </p:sp>
      <p:sp>
        <p:nvSpPr>
          <p:cNvPr id="699" name="Google Shape;699;p29"/>
          <p:cNvSpPr txBox="1"/>
          <p:nvPr>
            <p:ph idx="12" type="sldNum"/>
          </p:nvPr>
        </p:nvSpPr>
        <p:spPr>
          <a:xfrm>
            <a:off x="8693400" y="4749850"/>
            <a:ext cx="450600" cy="3471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t>‹#›</a:t>
            </a:fld>
            <a:endParaRPr/>
          </a:p>
        </p:txBody>
      </p:sp>
      <p:pic>
        <p:nvPicPr>
          <p:cNvPr id="700" name="Google Shape;700;p29"/>
          <p:cNvPicPr preferRelativeResize="0"/>
          <p:nvPr/>
        </p:nvPicPr>
        <p:blipFill>
          <a:blip r:embed="rId3">
            <a:alphaModFix/>
          </a:blip>
          <a:stretch>
            <a:fillRect/>
          </a:stretch>
        </p:blipFill>
        <p:spPr>
          <a:xfrm>
            <a:off x="3136499" y="335175"/>
            <a:ext cx="5702701" cy="42770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2"/>
          <p:cNvSpPr txBox="1"/>
          <p:nvPr>
            <p:ph type="title"/>
          </p:nvPr>
        </p:nvSpPr>
        <p:spPr>
          <a:xfrm>
            <a:off x="564448" y="190500"/>
            <a:ext cx="1835852" cy="75605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2400"/>
              <a:buNone/>
            </a:pPr>
            <a:r>
              <a:rPr lang="en" sz="4000"/>
              <a:t>Agenda</a:t>
            </a:r>
            <a:endParaRPr sz="4000"/>
          </a:p>
        </p:txBody>
      </p:sp>
      <p:sp>
        <p:nvSpPr>
          <p:cNvPr id="118" name="Google Shape;118;p12"/>
          <p:cNvSpPr txBox="1"/>
          <p:nvPr>
            <p:ph idx="1" type="body"/>
          </p:nvPr>
        </p:nvSpPr>
        <p:spPr>
          <a:xfrm>
            <a:off x="276536" y="1258810"/>
            <a:ext cx="6218100" cy="3033900"/>
          </a:xfrm>
          <a:prstGeom prst="rect">
            <a:avLst/>
          </a:prstGeom>
          <a:noFill/>
          <a:ln>
            <a:noFill/>
          </a:ln>
        </p:spPr>
        <p:txBody>
          <a:bodyPr anchorCtr="0" anchor="t" bIns="0" lIns="0" spcFirstLastPara="1" rIns="0" wrap="square" tIns="0">
            <a:noAutofit/>
          </a:bodyPr>
          <a:lstStyle/>
          <a:p>
            <a:pPr indent="-285750" lvl="0" marL="400050" rtl="0" algn="l">
              <a:lnSpc>
                <a:spcPct val="115000"/>
              </a:lnSpc>
              <a:spcBef>
                <a:spcPts val="0"/>
              </a:spcBef>
              <a:spcAft>
                <a:spcPts val="0"/>
              </a:spcAft>
              <a:buClr>
                <a:srgbClr val="FFFFFF"/>
              </a:buClr>
              <a:buSzPts val="1800"/>
              <a:buFont typeface="Noto Sans Symbols"/>
              <a:buChar char="✔"/>
            </a:pPr>
            <a:r>
              <a:rPr b="1" lang="en" sz="2000">
                <a:solidFill>
                  <a:srgbClr val="FFFFFF"/>
                </a:solidFill>
              </a:rPr>
              <a:t>To study and understand Genetic Algorithm and its </a:t>
            </a:r>
            <a:r>
              <a:rPr b="1" lang="en" sz="2000">
                <a:solidFill>
                  <a:srgbClr val="FFFFFF"/>
                </a:solidFill>
              </a:rPr>
              <a:t>applications</a:t>
            </a:r>
            <a:r>
              <a:rPr b="1" lang="en" sz="2000">
                <a:solidFill>
                  <a:srgbClr val="FFFFFF"/>
                </a:solidFill>
              </a:rPr>
              <a:t> .</a:t>
            </a:r>
            <a:endParaRPr/>
          </a:p>
          <a:p>
            <a:pPr indent="-342900" lvl="0" marL="457200" rtl="0" algn="l">
              <a:spcBef>
                <a:spcPts val="0"/>
              </a:spcBef>
              <a:spcAft>
                <a:spcPts val="0"/>
              </a:spcAft>
              <a:buClr>
                <a:schemeClr val="dk1"/>
              </a:buClr>
              <a:buSzPts val="1800"/>
              <a:buFont typeface="Noto Sans Symbols"/>
              <a:buChar char="✔"/>
            </a:pPr>
            <a:r>
              <a:rPr b="1" lang="en" sz="2000"/>
              <a:t>We will use GA for finding the best path for a mobile robot in a 2D environment.  </a:t>
            </a:r>
            <a:endParaRPr/>
          </a:p>
          <a:p>
            <a:pPr indent="-342900" lvl="0" marL="457200" rtl="0" algn="l">
              <a:spcBef>
                <a:spcPts val="0"/>
              </a:spcBef>
              <a:spcAft>
                <a:spcPts val="0"/>
              </a:spcAft>
              <a:buClr>
                <a:schemeClr val="dk1"/>
              </a:buClr>
              <a:buSzPts val="1800"/>
              <a:buFont typeface="Noto Sans Symbols"/>
              <a:buChar char="✔"/>
            </a:pPr>
            <a:r>
              <a:rPr b="1" lang="en" sz="2000"/>
              <a:t>We will simulate steps to  move from starting point to the endpoint while avoiding collisions with obstacles and minimizing total distance travelled.</a:t>
            </a:r>
            <a:endParaRPr b="1" sz="2000">
              <a:solidFill>
                <a:srgbClr val="FFFFFF"/>
              </a:solidFill>
            </a:endParaRPr>
          </a:p>
          <a:p>
            <a:pPr indent="-285750" lvl="0" marL="400050" rtl="0" algn="l">
              <a:lnSpc>
                <a:spcPct val="115000"/>
              </a:lnSpc>
              <a:spcBef>
                <a:spcPts val="0"/>
              </a:spcBef>
              <a:spcAft>
                <a:spcPts val="0"/>
              </a:spcAft>
              <a:buClr>
                <a:srgbClr val="FFFFFF"/>
              </a:buClr>
              <a:buSzPts val="1800"/>
              <a:buFont typeface="Noto Sans Symbols"/>
              <a:buChar char="✔"/>
            </a:pPr>
            <a:r>
              <a:rPr b="1" lang="en" sz="2000">
                <a:solidFill>
                  <a:srgbClr val="FFFFFF"/>
                </a:solidFill>
              </a:rPr>
              <a:t>We will </a:t>
            </a:r>
            <a:r>
              <a:rPr b="1" lang="en" sz="2000">
                <a:solidFill>
                  <a:srgbClr val="FFFFFF"/>
                </a:solidFill>
              </a:rPr>
              <a:t>attempt</a:t>
            </a:r>
            <a:r>
              <a:rPr b="1" lang="en" sz="2000">
                <a:solidFill>
                  <a:srgbClr val="FFFFFF"/>
                </a:solidFill>
              </a:rPr>
              <a:t> to </a:t>
            </a:r>
            <a:r>
              <a:rPr b="1" lang="en" sz="2000">
                <a:solidFill>
                  <a:srgbClr val="FFFFFF"/>
                </a:solidFill>
              </a:rPr>
              <a:t>understand how and where the concepts of Maze Solving using GA can be implemented to solve real world problems.</a:t>
            </a:r>
            <a:endParaRPr/>
          </a:p>
        </p:txBody>
      </p:sp>
      <p:sp>
        <p:nvSpPr>
          <p:cNvPr id="119" name="Google Shape;119;p12"/>
          <p:cNvSpPr txBox="1"/>
          <p:nvPr>
            <p:ph idx="12" type="sldNum"/>
          </p:nvPr>
        </p:nvSpPr>
        <p:spPr>
          <a:xfrm>
            <a:off x="8693400" y="4749850"/>
            <a:ext cx="450600" cy="3471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t>‹#›</a:t>
            </a:fld>
            <a:endParaRPr/>
          </a:p>
        </p:txBody>
      </p:sp>
      <p:grpSp>
        <p:nvGrpSpPr>
          <p:cNvPr id="120" name="Google Shape;120;p12"/>
          <p:cNvGrpSpPr/>
          <p:nvPr/>
        </p:nvGrpSpPr>
        <p:grpSpPr>
          <a:xfrm>
            <a:off x="6114994" y="720387"/>
            <a:ext cx="2731502" cy="3852570"/>
            <a:chOff x="996049" y="1552369"/>
            <a:chExt cx="485510" cy="684774"/>
          </a:xfrm>
        </p:grpSpPr>
        <p:sp>
          <p:nvSpPr>
            <p:cNvPr id="121" name="Google Shape;121;p12"/>
            <p:cNvSpPr/>
            <p:nvPr/>
          </p:nvSpPr>
          <p:spPr>
            <a:xfrm>
              <a:off x="1264384" y="1758365"/>
              <a:ext cx="217175" cy="221539"/>
            </a:xfrm>
            <a:custGeom>
              <a:rect b="b" l="l" r="r" t="t"/>
              <a:pathLst>
                <a:path extrusionOk="0" h="2215389" w="2171751">
                  <a:moveTo>
                    <a:pt x="1085938" y="128507"/>
                  </a:moveTo>
                  <a:cubicBezTo>
                    <a:pt x="536368" y="-192153"/>
                    <a:pt x="81826" y="107926"/>
                    <a:pt x="1417" y="799037"/>
                  </a:cubicBezTo>
                  <a:cubicBezTo>
                    <a:pt x="-12538" y="919202"/>
                    <a:pt x="78503" y="1077208"/>
                    <a:pt x="188816" y="1141605"/>
                  </a:cubicBezTo>
                  <a:lnTo>
                    <a:pt x="1982396" y="2187898"/>
                  </a:lnTo>
                  <a:cubicBezTo>
                    <a:pt x="2092709" y="2252296"/>
                    <a:pt x="2183750" y="2200512"/>
                    <a:pt x="2170459" y="2064414"/>
                  </a:cubicBezTo>
                  <a:cubicBezTo>
                    <a:pt x="2090050" y="1279031"/>
                    <a:pt x="1635509" y="448502"/>
                    <a:pt x="1085938" y="128507"/>
                  </a:cubicBezTo>
                  <a:close/>
                </a:path>
              </a:pathLst>
            </a:custGeom>
            <a:solidFill>
              <a:srgbClr val="FFFFFF">
                <a:alpha val="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22" name="Google Shape;122;p12"/>
            <p:cNvSpPr/>
            <p:nvPr/>
          </p:nvSpPr>
          <p:spPr>
            <a:xfrm>
              <a:off x="1310707" y="1552369"/>
              <a:ext cx="123404" cy="187230"/>
            </a:xfrm>
            <a:custGeom>
              <a:rect b="b" l="l" r="r" t="t"/>
              <a:pathLst>
                <a:path extrusionOk="0" h="1872301" w="1234041">
                  <a:moveTo>
                    <a:pt x="1234041" y="1295980"/>
                  </a:moveTo>
                  <a:cubicBezTo>
                    <a:pt x="1234041" y="1773318"/>
                    <a:pt x="957595" y="1999041"/>
                    <a:pt x="616688" y="1799874"/>
                  </a:cubicBezTo>
                  <a:cubicBezTo>
                    <a:pt x="276446" y="1601370"/>
                    <a:pt x="0" y="1053660"/>
                    <a:pt x="0" y="576322"/>
                  </a:cubicBezTo>
                  <a:cubicBezTo>
                    <a:pt x="0" y="98983"/>
                    <a:pt x="276446" y="-126740"/>
                    <a:pt x="617353" y="72428"/>
                  </a:cubicBezTo>
                  <a:cubicBezTo>
                    <a:pt x="958259" y="270931"/>
                    <a:pt x="1234041" y="819306"/>
                    <a:pt x="1234041" y="1295980"/>
                  </a:cubicBezTo>
                  <a:close/>
                </a:path>
              </a:pathLst>
            </a:custGeom>
            <a:solidFill>
              <a:srgbClr val="FFFFFF">
                <a:alpha val="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23" name="Google Shape;123;p12"/>
            <p:cNvSpPr/>
            <p:nvPr/>
          </p:nvSpPr>
          <p:spPr>
            <a:xfrm>
              <a:off x="1237881" y="1778226"/>
              <a:ext cx="217175" cy="221539"/>
            </a:xfrm>
            <a:custGeom>
              <a:rect b="b" l="l" r="r" t="t"/>
              <a:pathLst>
                <a:path extrusionOk="0" h="2215389" w="2171751">
                  <a:moveTo>
                    <a:pt x="1085938" y="128507"/>
                  </a:moveTo>
                  <a:cubicBezTo>
                    <a:pt x="536368" y="-192153"/>
                    <a:pt x="81826" y="107926"/>
                    <a:pt x="1417" y="799037"/>
                  </a:cubicBezTo>
                  <a:cubicBezTo>
                    <a:pt x="-12538" y="919202"/>
                    <a:pt x="78503" y="1077208"/>
                    <a:pt x="188816" y="1141605"/>
                  </a:cubicBezTo>
                  <a:lnTo>
                    <a:pt x="1982396" y="2187898"/>
                  </a:lnTo>
                  <a:cubicBezTo>
                    <a:pt x="2092709" y="2252296"/>
                    <a:pt x="2183750" y="2200512"/>
                    <a:pt x="2170459" y="2064414"/>
                  </a:cubicBezTo>
                  <a:cubicBezTo>
                    <a:pt x="2090050" y="1279031"/>
                    <a:pt x="1635509" y="448502"/>
                    <a:pt x="1085938" y="128507"/>
                  </a:cubicBezTo>
                  <a:close/>
                </a:path>
              </a:pathLst>
            </a:custGeom>
            <a:gradFill>
              <a:gsLst>
                <a:gs pos="0">
                  <a:srgbClr val="FFFFFF">
                    <a:alpha val="40000"/>
                  </a:srgbClr>
                </a:gs>
                <a:gs pos="100000">
                  <a:srgbClr val="FFFFFF">
                    <a:alpha val="0"/>
                  </a:srgbClr>
                </a:gs>
              </a:gsLst>
              <a:lin ang="6600474"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24" name="Google Shape;124;p12"/>
            <p:cNvSpPr/>
            <p:nvPr/>
          </p:nvSpPr>
          <p:spPr>
            <a:xfrm>
              <a:off x="1284204" y="1572230"/>
              <a:ext cx="123404" cy="187230"/>
            </a:xfrm>
            <a:custGeom>
              <a:rect b="b" l="l" r="r" t="t"/>
              <a:pathLst>
                <a:path extrusionOk="0" h="1872301" w="1234041">
                  <a:moveTo>
                    <a:pt x="1234041" y="1295980"/>
                  </a:moveTo>
                  <a:cubicBezTo>
                    <a:pt x="1234041" y="1773318"/>
                    <a:pt x="957595" y="1999041"/>
                    <a:pt x="616688" y="1799874"/>
                  </a:cubicBezTo>
                  <a:cubicBezTo>
                    <a:pt x="276447" y="1601370"/>
                    <a:pt x="0" y="1053660"/>
                    <a:pt x="0" y="576322"/>
                  </a:cubicBezTo>
                  <a:cubicBezTo>
                    <a:pt x="0" y="98983"/>
                    <a:pt x="276447" y="-126740"/>
                    <a:pt x="617353" y="72428"/>
                  </a:cubicBezTo>
                  <a:cubicBezTo>
                    <a:pt x="958259" y="270931"/>
                    <a:pt x="1234041" y="819306"/>
                    <a:pt x="1234041" y="1295980"/>
                  </a:cubicBezTo>
                  <a:close/>
                </a:path>
              </a:pathLst>
            </a:custGeom>
            <a:gradFill>
              <a:gsLst>
                <a:gs pos="0">
                  <a:srgbClr val="FFFFFF">
                    <a:alpha val="40000"/>
                  </a:srgbClr>
                </a:gs>
                <a:gs pos="100000">
                  <a:srgbClr val="FFFFFF">
                    <a:alpha val="0"/>
                  </a:srgbClr>
                </a:gs>
              </a:gsLst>
              <a:lin ang="6600474"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25" name="Google Shape;125;p12"/>
            <p:cNvSpPr/>
            <p:nvPr/>
          </p:nvSpPr>
          <p:spPr>
            <a:xfrm>
              <a:off x="996049" y="1744169"/>
              <a:ext cx="123803" cy="135766"/>
            </a:xfrm>
            <a:custGeom>
              <a:rect b="b" l="l" r="r" t="t"/>
              <a:pathLst>
                <a:path extrusionOk="0" h="1357658" w="1238028">
                  <a:moveTo>
                    <a:pt x="1237364" y="713683"/>
                  </a:moveTo>
                  <a:lnTo>
                    <a:pt x="0" y="0"/>
                  </a:lnTo>
                  <a:lnTo>
                    <a:pt x="0" y="643975"/>
                  </a:lnTo>
                  <a:lnTo>
                    <a:pt x="1238028" y="1357658"/>
                  </a:lnTo>
                  <a:lnTo>
                    <a:pt x="1237364" y="713683"/>
                  </a:lnTo>
                  <a:close/>
                </a:path>
              </a:pathLst>
            </a:custGeom>
            <a:gradFill>
              <a:gsLst>
                <a:gs pos="0">
                  <a:srgbClr val="FFFFFF">
                    <a:alpha val="29411"/>
                  </a:srgbClr>
                </a:gs>
                <a:gs pos="100000">
                  <a:srgbClr val="FFFFFF">
                    <a:alpha val="0"/>
                  </a:srgbClr>
                </a:gs>
              </a:gsLst>
              <a:lin ang="108014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26" name="Google Shape;126;p12"/>
            <p:cNvSpPr/>
            <p:nvPr/>
          </p:nvSpPr>
          <p:spPr>
            <a:xfrm>
              <a:off x="1007048" y="1765748"/>
              <a:ext cx="14088" cy="20853"/>
            </a:xfrm>
            <a:custGeom>
              <a:rect b="b" l="l" r="r" t="t"/>
              <a:pathLst>
                <a:path extrusionOk="0" h="208525" w="140881">
                  <a:moveTo>
                    <a:pt x="140881" y="144760"/>
                  </a:moveTo>
                  <a:cubicBezTo>
                    <a:pt x="140881" y="197872"/>
                    <a:pt x="109648" y="222435"/>
                    <a:pt x="70441" y="200527"/>
                  </a:cubicBezTo>
                  <a:cubicBezTo>
                    <a:pt x="31898" y="177955"/>
                    <a:pt x="0" y="116877"/>
                    <a:pt x="0" y="63765"/>
                  </a:cubicBezTo>
                  <a:cubicBezTo>
                    <a:pt x="0" y="10654"/>
                    <a:pt x="31233" y="-13910"/>
                    <a:pt x="70441" y="7999"/>
                  </a:cubicBezTo>
                  <a:cubicBezTo>
                    <a:pt x="109648" y="30571"/>
                    <a:pt x="140881" y="91649"/>
                    <a:pt x="140881" y="14476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27" name="Google Shape;127;p12"/>
            <p:cNvSpPr/>
            <p:nvPr/>
          </p:nvSpPr>
          <p:spPr>
            <a:xfrm>
              <a:off x="1027455" y="1778198"/>
              <a:ext cx="40470" cy="32331"/>
            </a:xfrm>
            <a:custGeom>
              <a:rect b="b" l="l" r="r" t="t"/>
              <a:pathLst>
                <a:path extrusionOk="0" h="323315" w="404701">
                  <a:moveTo>
                    <a:pt x="0" y="0"/>
                  </a:moveTo>
                  <a:lnTo>
                    <a:pt x="404702" y="233026"/>
                  </a:lnTo>
                  <a:lnTo>
                    <a:pt x="404702" y="323315"/>
                  </a:lnTo>
                  <a:lnTo>
                    <a:pt x="0" y="90289"/>
                  </a:lnTo>
                  <a:lnTo>
                    <a:pt x="0" y="0"/>
                  </a:ln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28" name="Google Shape;128;p12"/>
            <p:cNvSpPr/>
            <p:nvPr/>
          </p:nvSpPr>
          <p:spPr>
            <a:xfrm>
              <a:off x="1027654" y="1796338"/>
              <a:ext cx="79279" cy="54771"/>
            </a:xfrm>
            <a:custGeom>
              <a:rect b="b" l="l" r="r" t="t"/>
              <a:pathLst>
                <a:path extrusionOk="0" h="547710" w="792790">
                  <a:moveTo>
                    <a:pt x="0" y="0"/>
                  </a:moveTo>
                  <a:lnTo>
                    <a:pt x="792790" y="457421"/>
                  </a:lnTo>
                  <a:lnTo>
                    <a:pt x="792790" y="547711"/>
                  </a:lnTo>
                  <a:lnTo>
                    <a:pt x="0" y="90289"/>
                  </a:lnTo>
                  <a:lnTo>
                    <a:pt x="0" y="0"/>
                  </a:ln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29" name="Google Shape;129;p12"/>
            <p:cNvSpPr/>
            <p:nvPr/>
          </p:nvSpPr>
          <p:spPr>
            <a:xfrm>
              <a:off x="1314218" y="1880086"/>
              <a:ext cx="124334" cy="339182"/>
            </a:xfrm>
            <a:custGeom>
              <a:rect b="b" l="l" r="r" t="t"/>
              <a:pathLst>
                <a:path extrusionOk="0" h="3391822" w="1243344">
                  <a:moveTo>
                    <a:pt x="0" y="0"/>
                  </a:moveTo>
                  <a:lnTo>
                    <a:pt x="1243345" y="717003"/>
                  </a:lnTo>
                  <a:lnTo>
                    <a:pt x="1243345" y="3391822"/>
                  </a:lnTo>
                  <a:lnTo>
                    <a:pt x="0" y="2675483"/>
                  </a:lnTo>
                  <a:lnTo>
                    <a:pt x="0" y="0"/>
                  </a:lnTo>
                  <a:close/>
                </a:path>
              </a:pathLst>
            </a:custGeom>
            <a:solidFill>
              <a:srgbClr val="FFFFFF">
                <a:alpha val="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30" name="Google Shape;130;p12"/>
            <p:cNvSpPr/>
            <p:nvPr/>
          </p:nvSpPr>
          <p:spPr>
            <a:xfrm>
              <a:off x="1293480" y="1897961"/>
              <a:ext cx="124401" cy="339182"/>
            </a:xfrm>
            <a:custGeom>
              <a:rect b="b" l="l" r="r" t="t"/>
              <a:pathLst>
                <a:path extrusionOk="0" h="3391822" w="1244009">
                  <a:moveTo>
                    <a:pt x="1244009" y="717003"/>
                  </a:moveTo>
                  <a:lnTo>
                    <a:pt x="0" y="0"/>
                  </a:lnTo>
                  <a:lnTo>
                    <a:pt x="0" y="2674819"/>
                  </a:lnTo>
                  <a:lnTo>
                    <a:pt x="1243345" y="3391822"/>
                  </a:lnTo>
                  <a:lnTo>
                    <a:pt x="1244009" y="717003"/>
                  </a:lnTo>
                  <a:close/>
                  <a:moveTo>
                    <a:pt x="405366" y="404974"/>
                  </a:moveTo>
                  <a:lnTo>
                    <a:pt x="820701" y="643975"/>
                  </a:lnTo>
                  <a:lnTo>
                    <a:pt x="820701" y="750198"/>
                  </a:lnTo>
                  <a:lnTo>
                    <a:pt x="405366" y="514516"/>
                  </a:lnTo>
                  <a:lnTo>
                    <a:pt x="405366" y="404974"/>
                  </a:lnTo>
                  <a:close/>
                </a:path>
              </a:pathLst>
            </a:custGeom>
            <a:gradFill>
              <a:gsLst>
                <a:gs pos="0">
                  <a:srgbClr val="FFFFFF">
                    <a:alpha val="29411"/>
                  </a:srgbClr>
                </a:gs>
                <a:gs pos="100000">
                  <a:srgbClr val="FFFFFF">
                    <a:alpha val="0"/>
                  </a:srgbClr>
                </a:gs>
              </a:gsLst>
              <a:lin ang="54007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31" name="Google Shape;131;p12"/>
            <p:cNvSpPr/>
            <p:nvPr/>
          </p:nvSpPr>
          <p:spPr>
            <a:xfrm>
              <a:off x="1305472" y="2066980"/>
              <a:ext cx="99880" cy="66588"/>
            </a:xfrm>
            <a:custGeom>
              <a:rect b="b" l="l" r="r" t="t"/>
              <a:pathLst>
                <a:path extrusionOk="0" h="665883" w="998795">
                  <a:moveTo>
                    <a:pt x="0" y="0"/>
                  </a:moveTo>
                  <a:lnTo>
                    <a:pt x="998796" y="575594"/>
                  </a:lnTo>
                  <a:lnTo>
                    <a:pt x="998796" y="665883"/>
                  </a:lnTo>
                  <a:lnTo>
                    <a:pt x="0" y="90290"/>
                  </a:lnTo>
                  <a:lnTo>
                    <a:pt x="0" y="0"/>
                  </a:ln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32" name="Google Shape;132;p12"/>
            <p:cNvSpPr/>
            <p:nvPr/>
          </p:nvSpPr>
          <p:spPr>
            <a:xfrm>
              <a:off x="1312496" y="2088563"/>
              <a:ext cx="85924" cy="58555"/>
            </a:xfrm>
            <a:custGeom>
              <a:rect b="b" l="l" r="r" t="t"/>
              <a:pathLst>
                <a:path extrusionOk="0" h="585552" w="859243">
                  <a:moveTo>
                    <a:pt x="0" y="0"/>
                  </a:moveTo>
                  <a:lnTo>
                    <a:pt x="859243" y="495263"/>
                  </a:lnTo>
                  <a:lnTo>
                    <a:pt x="859243" y="585552"/>
                  </a:lnTo>
                  <a:lnTo>
                    <a:pt x="0" y="90289"/>
                  </a:lnTo>
                  <a:lnTo>
                    <a:pt x="0" y="0"/>
                  </a:ln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33" name="Google Shape;133;p12"/>
            <p:cNvSpPr/>
            <p:nvPr/>
          </p:nvSpPr>
          <p:spPr>
            <a:xfrm>
              <a:off x="1327934" y="1987117"/>
              <a:ext cx="55422" cy="83162"/>
            </a:xfrm>
            <a:custGeom>
              <a:rect b="b" l="l" r="r" t="t"/>
              <a:pathLst>
                <a:path extrusionOk="0" h="831619" w="554222">
                  <a:moveTo>
                    <a:pt x="554222" y="575808"/>
                  </a:moveTo>
                  <a:cubicBezTo>
                    <a:pt x="554222" y="364026"/>
                    <a:pt x="429954" y="120378"/>
                    <a:pt x="277111" y="32080"/>
                  </a:cubicBezTo>
                  <a:cubicBezTo>
                    <a:pt x="124268" y="-56217"/>
                    <a:pt x="0" y="44030"/>
                    <a:pt x="0" y="255812"/>
                  </a:cubicBezTo>
                  <a:cubicBezTo>
                    <a:pt x="0" y="467593"/>
                    <a:pt x="124268" y="711241"/>
                    <a:pt x="277111" y="799539"/>
                  </a:cubicBezTo>
                  <a:cubicBezTo>
                    <a:pt x="429954" y="887837"/>
                    <a:pt x="554222" y="787589"/>
                    <a:pt x="554222" y="57580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34" name="Google Shape;134;p12"/>
            <p:cNvSpPr/>
            <p:nvPr/>
          </p:nvSpPr>
          <p:spPr>
            <a:xfrm>
              <a:off x="1159838" y="1665386"/>
              <a:ext cx="124334" cy="339182"/>
            </a:xfrm>
            <a:custGeom>
              <a:rect b="b" l="l" r="r" t="t"/>
              <a:pathLst>
                <a:path extrusionOk="0" h="3391821" w="1243344">
                  <a:moveTo>
                    <a:pt x="0" y="0"/>
                  </a:moveTo>
                  <a:lnTo>
                    <a:pt x="1243345" y="717003"/>
                  </a:lnTo>
                  <a:lnTo>
                    <a:pt x="1243345" y="3391822"/>
                  </a:lnTo>
                  <a:lnTo>
                    <a:pt x="0" y="2674819"/>
                  </a:lnTo>
                  <a:lnTo>
                    <a:pt x="0" y="0"/>
                  </a:lnTo>
                  <a:close/>
                </a:path>
              </a:pathLst>
            </a:custGeom>
            <a:solidFill>
              <a:srgbClr val="FFFFFF">
                <a:alpha val="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35" name="Google Shape;135;p12"/>
            <p:cNvSpPr/>
            <p:nvPr/>
          </p:nvSpPr>
          <p:spPr>
            <a:xfrm>
              <a:off x="1139099" y="1683460"/>
              <a:ext cx="124401" cy="339182"/>
            </a:xfrm>
            <a:custGeom>
              <a:rect b="b" l="l" r="r" t="t"/>
              <a:pathLst>
                <a:path extrusionOk="0" h="3391822" w="1244009">
                  <a:moveTo>
                    <a:pt x="1244009" y="717003"/>
                  </a:moveTo>
                  <a:lnTo>
                    <a:pt x="0" y="0"/>
                  </a:lnTo>
                  <a:lnTo>
                    <a:pt x="0" y="2674819"/>
                  </a:lnTo>
                  <a:lnTo>
                    <a:pt x="1243345" y="3391822"/>
                  </a:lnTo>
                  <a:lnTo>
                    <a:pt x="1244009" y="717003"/>
                  </a:lnTo>
                  <a:close/>
                  <a:moveTo>
                    <a:pt x="405366" y="404974"/>
                  </a:moveTo>
                  <a:lnTo>
                    <a:pt x="820701" y="643975"/>
                  </a:lnTo>
                  <a:lnTo>
                    <a:pt x="820701" y="750198"/>
                  </a:lnTo>
                  <a:lnTo>
                    <a:pt x="405366" y="514516"/>
                  </a:lnTo>
                  <a:lnTo>
                    <a:pt x="405366" y="404974"/>
                  </a:lnTo>
                  <a:close/>
                </a:path>
              </a:pathLst>
            </a:custGeom>
            <a:gradFill>
              <a:gsLst>
                <a:gs pos="0">
                  <a:srgbClr val="FFFFFF">
                    <a:alpha val="29411"/>
                  </a:srgbClr>
                </a:gs>
                <a:gs pos="100000">
                  <a:srgbClr val="FFFFFF">
                    <a:alpha val="0"/>
                  </a:srgbClr>
                </a:gs>
              </a:gsLst>
              <a:lin ang="54007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36" name="Google Shape;136;p12"/>
            <p:cNvSpPr/>
            <p:nvPr/>
          </p:nvSpPr>
          <p:spPr>
            <a:xfrm>
              <a:off x="1151092" y="1852214"/>
              <a:ext cx="99880" cy="66588"/>
            </a:xfrm>
            <a:custGeom>
              <a:rect b="b" l="l" r="r" t="t"/>
              <a:pathLst>
                <a:path extrusionOk="0" h="665883" w="998795">
                  <a:moveTo>
                    <a:pt x="0" y="0"/>
                  </a:moveTo>
                  <a:lnTo>
                    <a:pt x="998796" y="575594"/>
                  </a:lnTo>
                  <a:lnTo>
                    <a:pt x="998796" y="665883"/>
                  </a:lnTo>
                  <a:lnTo>
                    <a:pt x="0" y="90289"/>
                  </a:lnTo>
                  <a:lnTo>
                    <a:pt x="0" y="0"/>
                  </a:ln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37" name="Google Shape;137;p12"/>
            <p:cNvSpPr/>
            <p:nvPr/>
          </p:nvSpPr>
          <p:spPr>
            <a:xfrm>
              <a:off x="1157983" y="1873863"/>
              <a:ext cx="85924" cy="58555"/>
            </a:xfrm>
            <a:custGeom>
              <a:rect b="b" l="l" r="r" t="t"/>
              <a:pathLst>
                <a:path extrusionOk="0" h="585552" w="859243">
                  <a:moveTo>
                    <a:pt x="665" y="0"/>
                  </a:moveTo>
                  <a:lnTo>
                    <a:pt x="859243" y="495263"/>
                  </a:lnTo>
                  <a:lnTo>
                    <a:pt x="859243" y="585552"/>
                  </a:lnTo>
                  <a:lnTo>
                    <a:pt x="0" y="90289"/>
                  </a:lnTo>
                  <a:lnTo>
                    <a:pt x="665" y="0"/>
                  </a:ln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38" name="Google Shape;138;p12"/>
            <p:cNvSpPr/>
            <p:nvPr/>
          </p:nvSpPr>
          <p:spPr>
            <a:xfrm>
              <a:off x="1173553" y="1772417"/>
              <a:ext cx="55422" cy="83162"/>
            </a:xfrm>
            <a:custGeom>
              <a:rect b="b" l="l" r="r" t="t"/>
              <a:pathLst>
                <a:path extrusionOk="0" h="831619" w="554222">
                  <a:moveTo>
                    <a:pt x="554222" y="575807"/>
                  </a:moveTo>
                  <a:cubicBezTo>
                    <a:pt x="554222" y="364026"/>
                    <a:pt x="429954" y="120378"/>
                    <a:pt x="277111" y="32080"/>
                  </a:cubicBezTo>
                  <a:cubicBezTo>
                    <a:pt x="124268" y="-56217"/>
                    <a:pt x="0" y="44030"/>
                    <a:pt x="0" y="255812"/>
                  </a:cubicBezTo>
                  <a:cubicBezTo>
                    <a:pt x="0" y="467593"/>
                    <a:pt x="124268" y="711241"/>
                    <a:pt x="277111" y="799539"/>
                  </a:cubicBezTo>
                  <a:cubicBezTo>
                    <a:pt x="429954" y="887837"/>
                    <a:pt x="554222" y="787589"/>
                    <a:pt x="554222" y="575807"/>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39" name="Google Shape;139;p12"/>
            <p:cNvSpPr/>
            <p:nvPr/>
          </p:nvSpPr>
          <p:spPr>
            <a:xfrm>
              <a:off x="1031629" y="1864859"/>
              <a:ext cx="197832" cy="232760"/>
            </a:xfrm>
            <a:custGeom>
              <a:rect b="b" l="l" r="r" t="t"/>
              <a:pathLst>
                <a:path extrusionOk="0" h="2327603" w="1978320">
                  <a:moveTo>
                    <a:pt x="1977656" y="1140566"/>
                  </a:moveTo>
                  <a:lnTo>
                    <a:pt x="0" y="0"/>
                  </a:lnTo>
                  <a:lnTo>
                    <a:pt x="665" y="1029696"/>
                  </a:lnTo>
                  <a:lnTo>
                    <a:pt x="1803548" y="2069350"/>
                  </a:lnTo>
                  <a:lnTo>
                    <a:pt x="1978320" y="2327604"/>
                  </a:lnTo>
                  <a:lnTo>
                    <a:pt x="1977656" y="1140566"/>
                  </a:lnTo>
                  <a:close/>
                </a:path>
              </a:pathLst>
            </a:custGeom>
            <a:gradFill>
              <a:gsLst>
                <a:gs pos="0">
                  <a:srgbClr val="FFFFFF">
                    <a:alpha val="29411"/>
                  </a:srgbClr>
                </a:gs>
                <a:gs pos="100000">
                  <a:srgbClr val="FFFFFF">
                    <a:alpha val="0"/>
                  </a:srgbClr>
                </a:gs>
              </a:gsLst>
              <a:lin ang="108014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40" name="Google Shape;140;p12"/>
            <p:cNvSpPr/>
            <p:nvPr/>
          </p:nvSpPr>
          <p:spPr>
            <a:xfrm>
              <a:off x="1010626" y="1877041"/>
              <a:ext cx="74627" cy="70970"/>
            </a:xfrm>
            <a:custGeom>
              <a:rect b="b" l="l" r="r" t="t"/>
              <a:pathLst>
                <a:path extrusionOk="0" h="709700" w="746272">
                  <a:moveTo>
                    <a:pt x="0" y="279498"/>
                  </a:moveTo>
                  <a:lnTo>
                    <a:pt x="0" y="0"/>
                  </a:lnTo>
                  <a:lnTo>
                    <a:pt x="746273" y="430202"/>
                  </a:lnTo>
                  <a:lnTo>
                    <a:pt x="746273" y="709700"/>
                  </a:lnTo>
                  <a:lnTo>
                    <a:pt x="0" y="279498"/>
                  </a:lnTo>
                  <a:close/>
                </a:path>
              </a:pathLst>
            </a:custGeom>
            <a:gradFill>
              <a:gsLst>
                <a:gs pos="0">
                  <a:schemeClr val="accent1"/>
                </a:gs>
                <a:gs pos="100000">
                  <a:schemeClr val="accent2"/>
                </a:gs>
              </a:gsLst>
              <a:lin ang="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41" name="Google Shape;141;p12"/>
            <p:cNvSpPr/>
            <p:nvPr/>
          </p:nvSpPr>
          <p:spPr>
            <a:xfrm>
              <a:off x="1134925" y="1949468"/>
              <a:ext cx="43328" cy="33991"/>
            </a:xfrm>
            <a:custGeom>
              <a:rect b="b" l="l" r="r" t="t"/>
              <a:pathLst>
                <a:path extrusionOk="0" h="339912" w="433276">
                  <a:moveTo>
                    <a:pt x="433277" y="249623"/>
                  </a:moveTo>
                  <a:lnTo>
                    <a:pt x="0" y="0"/>
                  </a:lnTo>
                  <a:lnTo>
                    <a:pt x="0" y="90290"/>
                  </a:lnTo>
                  <a:lnTo>
                    <a:pt x="433277" y="339913"/>
                  </a:lnTo>
                  <a:lnTo>
                    <a:pt x="433277" y="249623"/>
                  </a:ln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42" name="Google Shape;142;p12"/>
            <p:cNvSpPr/>
            <p:nvPr/>
          </p:nvSpPr>
          <p:spPr>
            <a:xfrm>
              <a:off x="1094839" y="1944436"/>
              <a:ext cx="83532" cy="57161"/>
            </a:xfrm>
            <a:custGeom>
              <a:rect b="b" l="l" r="r" t="t"/>
              <a:pathLst>
                <a:path extrusionOk="0" h="571610" w="835320">
                  <a:moveTo>
                    <a:pt x="835320" y="481321"/>
                  </a:moveTo>
                  <a:lnTo>
                    <a:pt x="0" y="0"/>
                  </a:lnTo>
                  <a:lnTo>
                    <a:pt x="0" y="90289"/>
                  </a:lnTo>
                  <a:lnTo>
                    <a:pt x="835320" y="571611"/>
                  </a:lnTo>
                  <a:lnTo>
                    <a:pt x="835320" y="481321"/>
                  </a:ln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43" name="Google Shape;143;p12"/>
            <p:cNvSpPr/>
            <p:nvPr/>
          </p:nvSpPr>
          <p:spPr>
            <a:xfrm>
              <a:off x="1077281" y="1952249"/>
              <a:ext cx="101209" cy="67385"/>
            </a:xfrm>
            <a:custGeom>
              <a:rect b="b" l="l" r="r" t="t"/>
              <a:pathLst>
                <a:path extrusionOk="0" h="673849" w="1012086">
                  <a:moveTo>
                    <a:pt x="1011422" y="583561"/>
                  </a:moveTo>
                  <a:lnTo>
                    <a:pt x="0" y="0"/>
                  </a:lnTo>
                  <a:lnTo>
                    <a:pt x="0" y="90289"/>
                  </a:lnTo>
                  <a:lnTo>
                    <a:pt x="1012087" y="673850"/>
                  </a:lnTo>
                  <a:lnTo>
                    <a:pt x="1011422" y="583561"/>
                  </a:ln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44" name="Google Shape;144;p12"/>
            <p:cNvSpPr/>
            <p:nvPr/>
          </p:nvSpPr>
          <p:spPr>
            <a:xfrm>
              <a:off x="1188792" y="1979734"/>
              <a:ext cx="22462" cy="33373"/>
            </a:xfrm>
            <a:custGeom>
              <a:rect b="b" l="l" r="r" t="t"/>
              <a:pathLst>
                <a:path extrusionOk="0" h="333730" w="224619">
                  <a:moveTo>
                    <a:pt x="6" y="102136"/>
                  </a:moveTo>
                  <a:cubicBezTo>
                    <a:pt x="6" y="187114"/>
                    <a:pt x="50511" y="284706"/>
                    <a:pt x="112313" y="320556"/>
                  </a:cubicBezTo>
                  <a:cubicBezTo>
                    <a:pt x="174115" y="356406"/>
                    <a:pt x="224619" y="316573"/>
                    <a:pt x="224619" y="231595"/>
                  </a:cubicBezTo>
                  <a:cubicBezTo>
                    <a:pt x="224619" y="146616"/>
                    <a:pt x="174115" y="49025"/>
                    <a:pt x="112313" y="13174"/>
                  </a:cubicBezTo>
                  <a:cubicBezTo>
                    <a:pt x="49847" y="-22676"/>
                    <a:pt x="-658" y="17157"/>
                    <a:pt x="6" y="102136"/>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45" name="Google Shape;145;p12"/>
            <p:cNvSpPr/>
            <p:nvPr/>
          </p:nvSpPr>
          <p:spPr>
            <a:xfrm>
              <a:off x="1046537" y="1669527"/>
              <a:ext cx="55555" cy="75611"/>
            </a:xfrm>
            <a:custGeom>
              <a:rect b="b" l="l" r="r" t="t"/>
              <a:pathLst>
                <a:path extrusionOk="0" h="756106" w="555551">
                  <a:moveTo>
                    <a:pt x="277776" y="9593"/>
                  </a:moveTo>
                  <a:cubicBezTo>
                    <a:pt x="317648" y="32166"/>
                    <a:pt x="349545" y="87932"/>
                    <a:pt x="349545" y="133741"/>
                  </a:cubicBezTo>
                  <a:lnTo>
                    <a:pt x="349545" y="336228"/>
                  </a:lnTo>
                  <a:lnTo>
                    <a:pt x="483781" y="413239"/>
                  </a:lnTo>
                  <a:cubicBezTo>
                    <a:pt x="523653" y="435812"/>
                    <a:pt x="555551" y="491579"/>
                    <a:pt x="555551" y="537387"/>
                  </a:cubicBezTo>
                  <a:cubicBezTo>
                    <a:pt x="555551" y="583196"/>
                    <a:pt x="523653" y="601785"/>
                    <a:pt x="483781" y="579212"/>
                  </a:cubicBezTo>
                  <a:lnTo>
                    <a:pt x="349545" y="502201"/>
                  </a:lnTo>
                  <a:lnTo>
                    <a:pt x="349545" y="704688"/>
                  </a:lnTo>
                  <a:cubicBezTo>
                    <a:pt x="349545" y="750496"/>
                    <a:pt x="317648" y="769085"/>
                    <a:pt x="277776" y="746513"/>
                  </a:cubicBezTo>
                  <a:cubicBezTo>
                    <a:pt x="237903" y="723941"/>
                    <a:pt x="206006" y="668174"/>
                    <a:pt x="206006" y="622365"/>
                  </a:cubicBezTo>
                  <a:lnTo>
                    <a:pt x="206006" y="419878"/>
                  </a:lnTo>
                  <a:lnTo>
                    <a:pt x="71770" y="342867"/>
                  </a:lnTo>
                  <a:cubicBezTo>
                    <a:pt x="31898" y="320295"/>
                    <a:pt x="0" y="264528"/>
                    <a:pt x="0" y="218719"/>
                  </a:cubicBezTo>
                  <a:cubicBezTo>
                    <a:pt x="0" y="172911"/>
                    <a:pt x="31898" y="154322"/>
                    <a:pt x="71770" y="176894"/>
                  </a:cubicBezTo>
                  <a:lnTo>
                    <a:pt x="206006" y="253905"/>
                  </a:lnTo>
                  <a:lnTo>
                    <a:pt x="206006" y="51418"/>
                  </a:lnTo>
                  <a:cubicBezTo>
                    <a:pt x="206006" y="5610"/>
                    <a:pt x="237903" y="-12979"/>
                    <a:pt x="277776" y="9593"/>
                  </a:cubicBezTo>
                  <a:close/>
                </a:path>
              </a:pathLst>
            </a:custGeom>
            <a:gradFill>
              <a:gsLst>
                <a:gs pos="0">
                  <a:srgbClr val="FFFFFF">
                    <a:alpha val="29411"/>
                  </a:srgbClr>
                </a:gs>
                <a:gs pos="100000">
                  <a:srgbClr val="FFFFFF">
                    <a:alpha val="0"/>
                  </a:srgbClr>
                </a:gs>
              </a:gsLst>
              <a:lin ang="108014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sp>
        <p:nvSpPr>
          <p:cNvPr id="146" name="Google Shape;146;p12"/>
          <p:cNvSpPr txBox="1"/>
          <p:nvPr/>
        </p:nvSpPr>
        <p:spPr>
          <a:xfrm>
            <a:off x="5564284" y="4070750"/>
            <a:ext cx="6538500" cy="393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chemeClr val="accent1"/>
              </a:buClr>
              <a:buSzPts val="3600"/>
              <a:buFont typeface="Barlow"/>
              <a:buNone/>
            </a:pPr>
            <a:r>
              <a:rPr b="1" i="0" lang="en" sz="1800" u="none" cap="none" strike="noStrike">
                <a:solidFill>
                  <a:schemeClr val="accent1"/>
                </a:solidFill>
                <a:latin typeface="Barlow"/>
                <a:ea typeface="Barlow"/>
                <a:cs typeface="Barlow"/>
                <a:sym typeface="Barlow"/>
              </a:rPr>
              <a:t>Keyword -</a:t>
            </a:r>
            <a:r>
              <a:rPr b="1" lang="en" sz="1800">
                <a:solidFill>
                  <a:schemeClr val="accent1"/>
                </a:solidFill>
                <a:latin typeface="Barlow"/>
                <a:ea typeface="Barlow"/>
                <a:cs typeface="Barlow"/>
                <a:sym typeface="Barlow"/>
              </a:rPr>
              <a:t>GA</a:t>
            </a:r>
            <a:r>
              <a:rPr b="1" i="0" lang="en" sz="1800" u="none" cap="none" strike="noStrike">
                <a:solidFill>
                  <a:schemeClr val="accent1"/>
                </a:solidFill>
                <a:latin typeface="Barlow"/>
                <a:ea typeface="Barlow"/>
                <a:cs typeface="Barlow"/>
                <a:sym typeface="Barlow"/>
              </a:rPr>
              <a:t>  (</a:t>
            </a:r>
            <a:r>
              <a:rPr b="1" lang="en" sz="1800">
                <a:solidFill>
                  <a:schemeClr val="accent1"/>
                </a:solidFill>
                <a:latin typeface="Barlow"/>
                <a:ea typeface="Barlow"/>
                <a:cs typeface="Barlow"/>
                <a:sym typeface="Barlow"/>
              </a:rPr>
              <a:t>Genetic Algorithm</a:t>
            </a:r>
            <a:r>
              <a:rPr b="1" i="0" lang="en" sz="1800" u="none" cap="none" strike="noStrike">
                <a:solidFill>
                  <a:schemeClr val="accent1"/>
                </a:solidFill>
                <a:latin typeface="Barlow"/>
                <a:ea typeface="Barlow"/>
                <a:cs typeface="Barlow"/>
                <a:sym typeface="Barlow"/>
              </a:rPr>
              <a: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30"/>
          <p:cNvSpPr txBox="1"/>
          <p:nvPr>
            <p:ph idx="4294967295" type="title"/>
          </p:nvPr>
        </p:nvSpPr>
        <p:spPr>
          <a:xfrm>
            <a:off x="855299" y="1881750"/>
            <a:ext cx="2281191" cy="1380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2400"/>
              <a:buNone/>
            </a:pPr>
            <a:r>
              <a:rPr b="0" lang="en">
                <a:solidFill>
                  <a:schemeClr val="accent2"/>
                </a:solidFill>
              </a:rPr>
              <a:t>Graph Plot</a:t>
            </a:r>
            <a:endParaRPr b="0">
              <a:solidFill>
                <a:schemeClr val="accent2"/>
              </a:solidFill>
            </a:endParaRPr>
          </a:p>
          <a:p>
            <a:pPr indent="0" lvl="0" marL="0" rtl="0" algn="l">
              <a:lnSpc>
                <a:spcPct val="90000"/>
              </a:lnSpc>
              <a:spcBef>
                <a:spcPts val="0"/>
              </a:spcBef>
              <a:spcAft>
                <a:spcPts val="0"/>
              </a:spcAft>
              <a:buSzPts val="2400"/>
              <a:buNone/>
            </a:pPr>
            <a:r>
              <a:rPr lang="en"/>
              <a:t>Shortest Path Length vs Population Size</a:t>
            </a:r>
            <a:endParaRPr/>
          </a:p>
        </p:txBody>
      </p:sp>
      <p:sp>
        <p:nvSpPr>
          <p:cNvPr id="706" name="Google Shape;706;p30"/>
          <p:cNvSpPr txBox="1"/>
          <p:nvPr>
            <p:ph idx="12" type="sldNum"/>
          </p:nvPr>
        </p:nvSpPr>
        <p:spPr>
          <a:xfrm>
            <a:off x="8693400" y="4749850"/>
            <a:ext cx="450600" cy="3471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t>‹#›</a:t>
            </a:fld>
            <a:endParaRPr/>
          </a:p>
        </p:txBody>
      </p:sp>
      <p:pic>
        <p:nvPicPr>
          <p:cNvPr id="707" name="Google Shape;707;p30"/>
          <p:cNvPicPr preferRelativeResize="0"/>
          <p:nvPr/>
        </p:nvPicPr>
        <p:blipFill>
          <a:blip r:embed="rId3">
            <a:alphaModFix/>
          </a:blip>
          <a:stretch>
            <a:fillRect/>
          </a:stretch>
        </p:blipFill>
        <p:spPr>
          <a:xfrm>
            <a:off x="3136490" y="361275"/>
            <a:ext cx="5702710" cy="427703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31"/>
          <p:cNvSpPr txBox="1"/>
          <p:nvPr>
            <p:ph type="title"/>
          </p:nvPr>
        </p:nvSpPr>
        <p:spPr>
          <a:xfrm>
            <a:off x="855300" y="836000"/>
            <a:ext cx="5307000" cy="3963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2400"/>
              <a:buNone/>
            </a:pPr>
            <a:r>
              <a:rPr lang="en"/>
              <a:t>SWOT ANALYSIS</a:t>
            </a:r>
            <a:endParaRPr/>
          </a:p>
        </p:txBody>
      </p:sp>
      <p:sp>
        <p:nvSpPr>
          <p:cNvPr id="713" name="Google Shape;713;p31"/>
          <p:cNvSpPr txBox="1"/>
          <p:nvPr>
            <p:ph idx="12" type="sldNum"/>
          </p:nvPr>
        </p:nvSpPr>
        <p:spPr>
          <a:xfrm>
            <a:off x="8693400" y="4749850"/>
            <a:ext cx="450600" cy="3471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t>‹#›</a:t>
            </a:fld>
            <a:endParaRPr/>
          </a:p>
        </p:txBody>
      </p:sp>
      <p:sp>
        <p:nvSpPr>
          <p:cNvPr id="714" name="Google Shape;714;p31"/>
          <p:cNvSpPr/>
          <p:nvPr/>
        </p:nvSpPr>
        <p:spPr>
          <a:xfrm>
            <a:off x="855300" y="1363400"/>
            <a:ext cx="3649200" cy="1584600"/>
          </a:xfrm>
          <a:prstGeom prst="rect">
            <a:avLst/>
          </a:prstGeom>
          <a:gradFill>
            <a:gsLst>
              <a:gs pos="0">
                <a:srgbClr val="FFFFFF">
                  <a:alpha val="29411"/>
                </a:srgbClr>
              </a:gs>
              <a:gs pos="100000">
                <a:srgbClr val="FFFFFF">
                  <a:alpha val="0"/>
                </a:srgbClr>
              </a:gs>
            </a:gsLst>
            <a:lin ang="0" scaled="0"/>
          </a:gradFill>
          <a:ln>
            <a:noFill/>
          </a:ln>
        </p:spPr>
        <p:txBody>
          <a:bodyPr anchorCtr="0" anchor="t" bIns="91425" lIns="91425" spcFirstLastPara="1" rIns="1371600"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Barlow Light"/>
                <a:ea typeface="Barlow Light"/>
                <a:cs typeface="Barlow Light"/>
                <a:sym typeface="Barlow Light"/>
              </a:rPr>
              <a:t>STRENGTHS</a:t>
            </a:r>
            <a:endParaRPr b="0" i="0" sz="1400" u="none" cap="none" strike="noStrike">
              <a:solidFill>
                <a:schemeClr val="dk1"/>
              </a:solidFill>
              <a:latin typeface="Barlow Light"/>
              <a:ea typeface="Barlow Light"/>
              <a:cs typeface="Barlow Light"/>
              <a:sym typeface="Barlow Light"/>
            </a:endParaRPr>
          </a:p>
          <a:p>
            <a:pPr indent="0" lvl="0" marL="0" marR="0" rtl="0" algn="l">
              <a:lnSpc>
                <a:spcPct val="100000"/>
              </a:lnSpc>
              <a:spcBef>
                <a:spcPts val="600"/>
              </a:spcBef>
              <a:spcAft>
                <a:spcPts val="600"/>
              </a:spcAft>
              <a:buClr>
                <a:srgbClr val="000000"/>
              </a:buClr>
              <a:buSzPts val="1400"/>
              <a:buFont typeface="Arial"/>
              <a:buNone/>
            </a:pPr>
            <a:r>
              <a:rPr lang="en">
                <a:solidFill>
                  <a:srgbClr val="FFFFFF"/>
                </a:solidFill>
              </a:rPr>
              <a:t>Concepts are easy to understand.Answer gets better with time.Chances of getting optimal solution are more</a:t>
            </a:r>
            <a:endParaRPr b="0" i="0" sz="1400" u="none" cap="none" strike="noStrike">
              <a:solidFill>
                <a:schemeClr val="dk1"/>
              </a:solidFill>
              <a:latin typeface="Barlow Light"/>
              <a:ea typeface="Barlow Light"/>
              <a:cs typeface="Barlow Light"/>
              <a:sym typeface="Barlow Light"/>
            </a:endParaRPr>
          </a:p>
        </p:txBody>
      </p:sp>
      <p:sp>
        <p:nvSpPr>
          <p:cNvPr id="715" name="Google Shape;715;p31"/>
          <p:cNvSpPr/>
          <p:nvPr/>
        </p:nvSpPr>
        <p:spPr>
          <a:xfrm>
            <a:off x="4655554" y="1363400"/>
            <a:ext cx="3649200" cy="1584600"/>
          </a:xfrm>
          <a:prstGeom prst="rect">
            <a:avLst/>
          </a:prstGeom>
          <a:gradFill>
            <a:gsLst>
              <a:gs pos="0">
                <a:srgbClr val="FFFFFF">
                  <a:alpha val="29411"/>
                </a:srgbClr>
              </a:gs>
              <a:gs pos="100000">
                <a:srgbClr val="FFFFFF">
                  <a:alpha val="0"/>
                </a:srgbClr>
              </a:gs>
            </a:gsLst>
            <a:lin ang="10800025" scaled="0"/>
          </a:gradFill>
          <a:ln>
            <a:noFill/>
          </a:ln>
        </p:spPr>
        <p:txBody>
          <a:bodyPr anchorCtr="0" anchor="t" bIns="91425" lIns="1371600" spcFirstLastPara="1" rIns="91425" wrap="square" tIns="91425">
            <a:noAutofit/>
          </a:bodyPr>
          <a:lstStyle/>
          <a:p>
            <a:pPr indent="0" lvl="0" marL="0" marR="0" rtl="0" algn="r">
              <a:lnSpc>
                <a:spcPct val="100000"/>
              </a:lnSpc>
              <a:spcBef>
                <a:spcPts val="0"/>
              </a:spcBef>
              <a:spcAft>
                <a:spcPts val="0"/>
              </a:spcAft>
              <a:buClr>
                <a:schemeClr val="dk1"/>
              </a:buClr>
              <a:buSzPts val="1100"/>
              <a:buFont typeface="Arial"/>
              <a:buNone/>
            </a:pPr>
            <a:r>
              <a:rPr b="0" i="0" lang="en" sz="1400" u="none" cap="none" strike="noStrike">
                <a:solidFill>
                  <a:schemeClr val="dk1"/>
                </a:solidFill>
                <a:latin typeface="Barlow Light"/>
                <a:ea typeface="Barlow Light"/>
                <a:cs typeface="Barlow Light"/>
                <a:sym typeface="Barlow Light"/>
              </a:rPr>
              <a:t>WEAKNESSES</a:t>
            </a:r>
            <a:endParaRPr b="0" i="0" sz="1400" u="none" cap="none" strike="noStrike">
              <a:solidFill>
                <a:schemeClr val="dk1"/>
              </a:solidFill>
              <a:latin typeface="Barlow Light"/>
              <a:ea typeface="Barlow Light"/>
              <a:cs typeface="Barlow Light"/>
              <a:sym typeface="Barlow Light"/>
            </a:endParaRPr>
          </a:p>
          <a:p>
            <a:pPr indent="0" lvl="0" marL="0" marR="0" rtl="0" algn="r">
              <a:lnSpc>
                <a:spcPct val="100000"/>
              </a:lnSpc>
              <a:spcBef>
                <a:spcPts val="600"/>
              </a:spcBef>
              <a:spcAft>
                <a:spcPts val="600"/>
              </a:spcAft>
              <a:buClr>
                <a:srgbClr val="000000"/>
              </a:buClr>
              <a:buSzPts val="1400"/>
              <a:buFont typeface="Arial"/>
              <a:buNone/>
            </a:pPr>
            <a:r>
              <a:rPr lang="en">
                <a:solidFill>
                  <a:srgbClr val="FFFFFF"/>
                </a:solidFill>
              </a:rPr>
              <a:t>GAs are very slow. Cannot find always the best solutions</a:t>
            </a:r>
            <a:endParaRPr b="0" i="0" sz="1400" u="none" cap="none" strike="noStrike">
              <a:solidFill>
                <a:schemeClr val="dk1"/>
              </a:solidFill>
              <a:latin typeface="Barlow Light"/>
              <a:ea typeface="Barlow Light"/>
              <a:cs typeface="Barlow Light"/>
              <a:sym typeface="Barlow Light"/>
            </a:endParaRPr>
          </a:p>
        </p:txBody>
      </p:sp>
      <p:sp>
        <p:nvSpPr>
          <p:cNvPr id="716" name="Google Shape;716;p31"/>
          <p:cNvSpPr/>
          <p:nvPr/>
        </p:nvSpPr>
        <p:spPr>
          <a:xfrm>
            <a:off x="855300" y="3121900"/>
            <a:ext cx="3649200" cy="1584600"/>
          </a:xfrm>
          <a:prstGeom prst="rect">
            <a:avLst/>
          </a:prstGeom>
          <a:gradFill>
            <a:gsLst>
              <a:gs pos="0">
                <a:srgbClr val="FFFFFF">
                  <a:alpha val="29411"/>
                </a:srgbClr>
              </a:gs>
              <a:gs pos="100000">
                <a:srgbClr val="FFFFFF">
                  <a:alpha val="0"/>
                </a:srgbClr>
              </a:gs>
            </a:gsLst>
            <a:lin ang="0" scaled="0"/>
          </a:gradFill>
          <a:ln>
            <a:noFill/>
          </a:ln>
        </p:spPr>
        <p:txBody>
          <a:bodyPr anchorCtr="0" anchor="b" bIns="91425" lIns="91425" spcFirstLastPara="1" rIns="1371600"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1"/>
              </a:solidFill>
              <a:latin typeface="Barlow Light"/>
              <a:ea typeface="Barlow Light"/>
              <a:cs typeface="Barlow Light"/>
              <a:sym typeface="Barlow Light"/>
            </a:endParaRPr>
          </a:p>
          <a:p>
            <a:pPr indent="0" lvl="0" marL="0" marR="0" rtl="0" algn="l">
              <a:lnSpc>
                <a:spcPct val="100000"/>
              </a:lnSpc>
              <a:spcBef>
                <a:spcPts val="600"/>
              </a:spcBef>
              <a:spcAft>
                <a:spcPts val="0"/>
              </a:spcAft>
              <a:buClr>
                <a:schemeClr val="dk1"/>
              </a:buClr>
              <a:buSzPts val="1100"/>
              <a:buFont typeface="Arial"/>
              <a:buNone/>
            </a:pPr>
            <a:r>
              <a:rPr lang="en">
                <a:solidFill>
                  <a:srgbClr val="FFFFFF"/>
                </a:solidFill>
              </a:rPr>
              <a:t>Genetic Algorithms are intrinsically parallel. Time reduction possible and easily distributed</a:t>
            </a:r>
            <a:endParaRPr>
              <a:solidFill>
                <a:srgbClr val="FFFFFF"/>
              </a:solidFill>
            </a:endParaRPr>
          </a:p>
          <a:p>
            <a:pPr indent="0" lvl="0" marL="0" marR="0" rtl="0" algn="l">
              <a:lnSpc>
                <a:spcPct val="100000"/>
              </a:lnSpc>
              <a:spcBef>
                <a:spcPts val="600"/>
              </a:spcBef>
              <a:spcAft>
                <a:spcPts val="0"/>
              </a:spcAft>
              <a:buClr>
                <a:schemeClr val="dk1"/>
              </a:buClr>
              <a:buSzPts val="1100"/>
              <a:buFont typeface="Arial"/>
              <a:buNone/>
            </a:pPr>
            <a:r>
              <a:rPr b="0" i="0" lang="en" sz="1400" u="none" cap="none" strike="noStrike">
                <a:solidFill>
                  <a:schemeClr val="dk1"/>
                </a:solidFill>
                <a:latin typeface="Barlow Light"/>
                <a:ea typeface="Barlow Light"/>
                <a:cs typeface="Barlow Light"/>
                <a:sym typeface="Barlow Light"/>
              </a:rPr>
              <a:t>OPPORTUNITIES</a:t>
            </a:r>
            <a:endParaRPr b="0" i="0" sz="1400" u="none" cap="none" strike="noStrike">
              <a:solidFill>
                <a:schemeClr val="dk1"/>
              </a:solidFill>
              <a:latin typeface="Barlow Light"/>
              <a:ea typeface="Barlow Light"/>
              <a:cs typeface="Barlow Light"/>
              <a:sym typeface="Barlow Light"/>
            </a:endParaRPr>
          </a:p>
        </p:txBody>
      </p:sp>
      <p:sp>
        <p:nvSpPr>
          <p:cNvPr id="717" name="Google Shape;717;p31"/>
          <p:cNvSpPr/>
          <p:nvPr/>
        </p:nvSpPr>
        <p:spPr>
          <a:xfrm>
            <a:off x="4655554" y="3121900"/>
            <a:ext cx="3649200" cy="1584600"/>
          </a:xfrm>
          <a:prstGeom prst="rect">
            <a:avLst/>
          </a:prstGeom>
          <a:gradFill>
            <a:gsLst>
              <a:gs pos="0">
                <a:srgbClr val="FFFFFF">
                  <a:alpha val="29411"/>
                </a:srgbClr>
              </a:gs>
              <a:gs pos="100000">
                <a:srgbClr val="FFFFFF">
                  <a:alpha val="0"/>
                </a:srgbClr>
              </a:gs>
            </a:gsLst>
            <a:lin ang="10800025" scaled="0"/>
          </a:gradFill>
          <a:ln>
            <a:noFill/>
          </a:ln>
        </p:spPr>
        <p:txBody>
          <a:bodyPr anchorCtr="0" anchor="b" bIns="91425" lIns="1371600" spcFirstLastPara="1" rIns="91425" wrap="square" tIns="91425">
            <a:noAutofit/>
          </a:bodyPr>
          <a:lstStyle/>
          <a:p>
            <a:pPr indent="0" lvl="0" marL="0" marR="0" rtl="0" algn="r">
              <a:lnSpc>
                <a:spcPct val="100000"/>
              </a:lnSpc>
              <a:spcBef>
                <a:spcPts val="0"/>
              </a:spcBef>
              <a:spcAft>
                <a:spcPts val="0"/>
              </a:spcAft>
              <a:buClr>
                <a:schemeClr val="dk1"/>
              </a:buClr>
              <a:buSzPts val="1100"/>
              <a:buFont typeface="Arial"/>
              <a:buNone/>
            </a:pPr>
            <a:r>
              <a:rPr lang="en">
                <a:solidFill>
                  <a:srgbClr val="FFFFFF"/>
                </a:solidFill>
              </a:rPr>
              <a:t> The population considered for the evolution should be moderate or suitable one for the problem</a:t>
            </a:r>
            <a:endParaRPr b="0" i="0" sz="1400" u="none" cap="none" strike="noStrike">
              <a:solidFill>
                <a:schemeClr val="dk1"/>
              </a:solidFill>
              <a:latin typeface="Barlow Light"/>
              <a:ea typeface="Barlow Light"/>
              <a:cs typeface="Barlow Light"/>
              <a:sym typeface="Barlow Light"/>
            </a:endParaRPr>
          </a:p>
          <a:p>
            <a:pPr indent="0" lvl="0" marL="0" marR="0" rtl="0" algn="r">
              <a:lnSpc>
                <a:spcPct val="100000"/>
              </a:lnSpc>
              <a:spcBef>
                <a:spcPts val="600"/>
              </a:spcBef>
              <a:spcAft>
                <a:spcPts val="600"/>
              </a:spcAft>
              <a:buClr>
                <a:srgbClr val="000000"/>
              </a:buClr>
              <a:buSzPts val="1400"/>
              <a:buFont typeface="Arial"/>
              <a:buNone/>
            </a:pPr>
            <a:r>
              <a:rPr b="0" i="0" lang="en" sz="1400" u="none" cap="none" strike="noStrike">
                <a:solidFill>
                  <a:schemeClr val="dk1"/>
                </a:solidFill>
                <a:latin typeface="Barlow Light"/>
                <a:ea typeface="Barlow Light"/>
                <a:cs typeface="Barlow Light"/>
                <a:sym typeface="Barlow Light"/>
              </a:rPr>
              <a:t>THREATS</a:t>
            </a:r>
            <a:endParaRPr b="0" i="0" sz="1400" u="none" cap="none" strike="noStrike">
              <a:solidFill>
                <a:schemeClr val="dk1"/>
              </a:solidFill>
              <a:latin typeface="Barlow Light"/>
              <a:ea typeface="Barlow Light"/>
              <a:cs typeface="Barlow Light"/>
              <a:sym typeface="Barlow Light"/>
            </a:endParaRPr>
          </a:p>
        </p:txBody>
      </p:sp>
      <p:sp>
        <p:nvSpPr>
          <p:cNvPr id="718" name="Google Shape;718;p31"/>
          <p:cNvSpPr/>
          <p:nvPr/>
        </p:nvSpPr>
        <p:spPr>
          <a:xfrm>
            <a:off x="3298034" y="1738389"/>
            <a:ext cx="2417100" cy="2417100"/>
          </a:xfrm>
          <a:prstGeom prst="pie">
            <a:avLst>
              <a:gd fmla="val 10788866"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31"/>
          <p:cNvSpPr/>
          <p:nvPr/>
        </p:nvSpPr>
        <p:spPr>
          <a:xfrm rot="5400000">
            <a:off x="3447470" y="1738389"/>
            <a:ext cx="2417100" cy="2417100"/>
          </a:xfrm>
          <a:prstGeom prst="pie">
            <a:avLst>
              <a:gd fmla="val 10788866"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31"/>
          <p:cNvSpPr/>
          <p:nvPr/>
        </p:nvSpPr>
        <p:spPr>
          <a:xfrm rot="10800000">
            <a:off x="3447470" y="1914006"/>
            <a:ext cx="2417100" cy="2417100"/>
          </a:xfrm>
          <a:prstGeom prst="pie">
            <a:avLst>
              <a:gd fmla="val 10788866" name="adj1"/>
              <a:gd fmla="val 16200000" name="adj2"/>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31"/>
          <p:cNvSpPr/>
          <p:nvPr/>
        </p:nvSpPr>
        <p:spPr>
          <a:xfrm rot="-5400000">
            <a:off x="3298034" y="1914006"/>
            <a:ext cx="2417100" cy="2417100"/>
          </a:xfrm>
          <a:prstGeom prst="pie">
            <a:avLst>
              <a:gd fmla="val 10788866" name="adj1"/>
              <a:gd fmla="val 16200000"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31"/>
          <p:cNvSpPr/>
          <p:nvPr/>
        </p:nvSpPr>
        <p:spPr>
          <a:xfrm>
            <a:off x="3842100" y="2242577"/>
            <a:ext cx="321776" cy="442202"/>
          </a:xfrm>
          <a:prstGeom prst="rect">
            <a:avLst/>
          </a:prstGeom>
        </p:spPr>
        <p:txBody>
          <a:bodyPr>
            <a:prstTxWarp prst="textPlain"/>
          </a:bodyPr>
          <a:lstStyle/>
          <a:p>
            <a:pPr lvl="0" algn="ctr"/>
            <a:r>
              <a:rPr b="1" i="0">
                <a:ln>
                  <a:noFill/>
                </a:ln>
                <a:solidFill>
                  <a:schemeClr val="dk1"/>
                </a:solidFill>
                <a:latin typeface="Barlow"/>
              </a:rPr>
              <a:t>S</a:t>
            </a:r>
          </a:p>
        </p:txBody>
      </p:sp>
      <p:sp>
        <p:nvSpPr>
          <p:cNvPr id="723" name="Google Shape;723;p31"/>
          <p:cNvSpPr/>
          <p:nvPr/>
        </p:nvSpPr>
        <p:spPr>
          <a:xfrm>
            <a:off x="4857720" y="2250297"/>
            <a:ext cx="513236" cy="432320"/>
          </a:xfrm>
          <a:prstGeom prst="rect">
            <a:avLst/>
          </a:prstGeom>
        </p:spPr>
        <p:txBody>
          <a:bodyPr>
            <a:prstTxWarp prst="textPlain"/>
          </a:bodyPr>
          <a:lstStyle/>
          <a:p>
            <a:pPr lvl="0" algn="ctr"/>
            <a:r>
              <a:rPr b="1" i="0">
                <a:ln>
                  <a:noFill/>
                </a:ln>
                <a:solidFill>
                  <a:schemeClr val="dk1"/>
                </a:solidFill>
                <a:latin typeface="Barlow"/>
              </a:rPr>
              <a:t>W</a:t>
            </a:r>
          </a:p>
        </p:txBody>
      </p:sp>
      <p:sp>
        <p:nvSpPr>
          <p:cNvPr id="724" name="Google Shape;724;p31"/>
          <p:cNvSpPr/>
          <p:nvPr/>
        </p:nvSpPr>
        <p:spPr>
          <a:xfrm>
            <a:off x="3807513" y="3348952"/>
            <a:ext cx="325482" cy="444054"/>
          </a:xfrm>
          <a:prstGeom prst="rect">
            <a:avLst/>
          </a:prstGeom>
        </p:spPr>
        <p:txBody>
          <a:bodyPr>
            <a:prstTxWarp prst="textPlain"/>
          </a:bodyPr>
          <a:lstStyle/>
          <a:p>
            <a:pPr lvl="0" algn="ctr"/>
            <a:r>
              <a:rPr b="1" i="0">
                <a:ln>
                  <a:noFill/>
                </a:ln>
                <a:solidFill>
                  <a:schemeClr val="dk1"/>
                </a:solidFill>
                <a:latin typeface="Barlow"/>
              </a:rPr>
              <a:t>O</a:t>
            </a:r>
          </a:p>
        </p:txBody>
      </p:sp>
      <p:sp>
        <p:nvSpPr>
          <p:cNvPr id="725" name="Google Shape;725;p31"/>
          <p:cNvSpPr/>
          <p:nvPr/>
        </p:nvSpPr>
        <p:spPr>
          <a:xfrm>
            <a:off x="4971979" y="3356672"/>
            <a:ext cx="326099" cy="432320"/>
          </a:xfrm>
          <a:prstGeom prst="rect">
            <a:avLst/>
          </a:prstGeom>
        </p:spPr>
        <p:txBody>
          <a:bodyPr>
            <a:prstTxWarp prst="textPlain"/>
          </a:bodyPr>
          <a:lstStyle/>
          <a:p>
            <a:pPr lvl="0" algn="ctr"/>
            <a:r>
              <a:rPr b="1" i="0">
                <a:ln>
                  <a:noFill/>
                </a:ln>
                <a:solidFill>
                  <a:schemeClr val="dk1"/>
                </a:solidFill>
                <a:latin typeface="Barlow"/>
              </a:rPr>
              <a:t>T</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32"/>
          <p:cNvSpPr txBox="1"/>
          <p:nvPr>
            <p:ph idx="12" type="sldNum"/>
          </p:nvPr>
        </p:nvSpPr>
        <p:spPr>
          <a:xfrm>
            <a:off x="8693400" y="4749850"/>
            <a:ext cx="450600" cy="3471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t>‹#›</a:t>
            </a:fld>
            <a:endParaRPr/>
          </a:p>
        </p:txBody>
      </p:sp>
      <p:grpSp>
        <p:nvGrpSpPr>
          <p:cNvPr id="731" name="Google Shape;731;p32"/>
          <p:cNvGrpSpPr/>
          <p:nvPr/>
        </p:nvGrpSpPr>
        <p:grpSpPr>
          <a:xfrm>
            <a:off x="1980122" y="970805"/>
            <a:ext cx="4036590" cy="3941675"/>
            <a:chOff x="855292" y="912203"/>
            <a:chExt cx="4036590" cy="3941675"/>
          </a:xfrm>
        </p:grpSpPr>
        <p:sp>
          <p:nvSpPr>
            <p:cNvPr id="732" name="Google Shape;732;p32"/>
            <p:cNvSpPr/>
            <p:nvPr/>
          </p:nvSpPr>
          <p:spPr>
            <a:xfrm rot="-6597333">
              <a:off x="2895551" y="4185127"/>
              <a:ext cx="586303" cy="586303"/>
            </a:xfrm>
            <a:prstGeom prst="ellipse">
              <a:avLst/>
            </a:prstGeom>
            <a:gradFill>
              <a:gsLst>
                <a:gs pos="0">
                  <a:srgbClr val="FFFFFF">
                    <a:alpha val="29411"/>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32"/>
            <p:cNvSpPr/>
            <p:nvPr/>
          </p:nvSpPr>
          <p:spPr>
            <a:xfrm rot="-6599386">
              <a:off x="917321" y="1642633"/>
              <a:ext cx="440541" cy="440541"/>
            </a:xfrm>
            <a:prstGeom prst="ellipse">
              <a:avLst/>
            </a:prstGeom>
            <a:gradFill>
              <a:gsLst>
                <a:gs pos="0">
                  <a:srgbClr val="FFFFFF">
                    <a:alpha val="29411"/>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32"/>
            <p:cNvSpPr/>
            <p:nvPr/>
          </p:nvSpPr>
          <p:spPr>
            <a:xfrm rot="-6598839">
              <a:off x="1486366" y="2582084"/>
              <a:ext cx="1199287" cy="1199287"/>
            </a:xfrm>
            <a:prstGeom prst="ellipse">
              <a:avLst/>
            </a:prstGeom>
            <a:gradFill>
              <a:gsLst>
                <a:gs pos="0">
                  <a:srgbClr val="FFFFFF">
                    <a:alpha val="29411"/>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32"/>
            <p:cNvSpPr/>
            <p:nvPr/>
          </p:nvSpPr>
          <p:spPr>
            <a:xfrm rot="-6598620">
              <a:off x="2973641" y="1148863"/>
              <a:ext cx="1681581" cy="1681581"/>
            </a:xfrm>
            <a:prstGeom prst="ellipse">
              <a:avLst/>
            </a:prstGeom>
            <a:gradFill>
              <a:gsLst>
                <a:gs pos="0">
                  <a:srgbClr val="FFFFFF">
                    <a:alpha val="29411"/>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32"/>
            <p:cNvSpPr/>
            <p:nvPr/>
          </p:nvSpPr>
          <p:spPr>
            <a:xfrm rot="-6597866">
              <a:off x="1260554" y="2443316"/>
              <a:ext cx="629106" cy="629106"/>
            </a:xfrm>
            <a:prstGeom prst="ellipse">
              <a:avLst/>
            </a:prstGeom>
            <a:gradFill>
              <a:gsLst>
                <a:gs pos="0">
                  <a:srgbClr val="FFFFFF">
                    <a:alpha val="29411"/>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32"/>
            <p:cNvSpPr/>
            <p:nvPr/>
          </p:nvSpPr>
          <p:spPr>
            <a:xfrm rot="-6597701">
              <a:off x="1866350" y="1348918"/>
              <a:ext cx="274172" cy="274172"/>
            </a:xfrm>
            <a:prstGeom prst="ellipse">
              <a:avLst/>
            </a:prstGeom>
            <a:gradFill>
              <a:gsLst>
                <a:gs pos="0">
                  <a:srgbClr val="FFFFFF">
                    <a:alpha val="29411"/>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8" name="Google Shape;738;p32"/>
          <p:cNvSpPr/>
          <p:nvPr/>
        </p:nvSpPr>
        <p:spPr>
          <a:xfrm>
            <a:off x="4170749" y="2109468"/>
            <a:ext cx="2440200" cy="2440200"/>
          </a:xfrm>
          <a:prstGeom prst="ellipse">
            <a:avLst/>
          </a:prstGeom>
          <a:gradFill>
            <a:gsLst>
              <a:gs pos="0">
                <a:schemeClr val="accent1"/>
              </a:gs>
              <a:gs pos="100000">
                <a:schemeClr val="accent2"/>
              </a:gs>
            </a:gsLst>
            <a:lin ang="0" scaled="0"/>
          </a:gradFill>
          <a:ln>
            <a:noFill/>
          </a:ln>
          <a:effectLst>
            <a:outerShdw blurRad="228600" rotWithShape="0" algn="tl" dir="5400000" dist="50800">
              <a:schemeClr val="lt1">
                <a:alpha val="54509"/>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Light"/>
              <a:ea typeface="Barlow Light"/>
              <a:cs typeface="Barlow Light"/>
              <a:sym typeface="Barlow Light"/>
            </a:endParaRPr>
          </a:p>
        </p:txBody>
      </p:sp>
      <p:sp>
        <p:nvSpPr>
          <p:cNvPr id="739" name="Google Shape;739;p32"/>
          <p:cNvSpPr txBox="1"/>
          <p:nvPr/>
        </p:nvSpPr>
        <p:spPr>
          <a:xfrm>
            <a:off x="4635613" y="2797977"/>
            <a:ext cx="1862700" cy="1163400"/>
          </a:xfrm>
          <a:prstGeom prst="rect">
            <a:avLst/>
          </a:prstGeom>
          <a:noFill/>
          <a:ln>
            <a:noFill/>
          </a:ln>
        </p:spPr>
        <p:txBody>
          <a:bodyPr anchorCtr="0" anchor="ctr" bIns="91425" lIns="91425" spcFirstLastPara="1" rIns="91425" wrap="square" tIns="91425">
            <a:noAutofit/>
          </a:bodyPr>
          <a:lstStyle/>
          <a:p>
            <a:pPr indent="0" lvl="0" marL="114300" marR="0" rtl="0" algn="l">
              <a:lnSpc>
                <a:spcPct val="100000"/>
              </a:lnSpc>
              <a:spcBef>
                <a:spcPts val="0"/>
              </a:spcBef>
              <a:spcAft>
                <a:spcPts val="0"/>
              </a:spcAft>
              <a:buNone/>
            </a:pPr>
            <a:r>
              <a:rPr lang="en" sz="1600">
                <a:solidFill>
                  <a:srgbClr val="FFFFFF"/>
                </a:solidFill>
              </a:rPr>
              <a:t>Game Theory</a:t>
            </a:r>
            <a:endParaRPr/>
          </a:p>
        </p:txBody>
      </p:sp>
      <p:sp>
        <p:nvSpPr>
          <p:cNvPr id="740" name="Google Shape;740;p32"/>
          <p:cNvSpPr/>
          <p:nvPr/>
        </p:nvSpPr>
        <p:spPr>
          <a:xfrm>
            <a:off x="3290492" y="1667755"/>
            <a:ext cx="1423800" cy="1423800"/>
          </a:xfrm>
          <a:prstGeom prst="ellipse">
            <a:avLst/>
          </a:prstGeom>
          <a:solidFill>
            <a:schemeClr val="accent1"/>
          </a:solidFill>
          <a:ln>
            <a:noFill/>
          </a:ln>
          <a:effectLst>
            <a:outerShdw blurRad="228600" rotWithShape="0" algn="tl" dir="5400000" dist="50800">
              <a:schemeClr val="lt1">
                <a:alpha val="54509"/>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Light"/>
              <a:ea typeface="Barlow Light"/>
              <a:cs typeface="Barlow Light"/>
              <a:sym typeface="Barlow Light"/>
            </a:endParaRPr>
          </a:p>
        </p:txBody>
      </p:sp>
      <p:sp>
        <p:nvSpPr>
          <p:cNvPr id="741" name="Google Shape;741;p32"/>
          <p:cNvSpPr txBox="1"/>
          <p:nvPr/>
        </p:nvSpPr>
        <p:spPr>
          <a:xfrm>
            <a:off x="3518509" y="1907305"/>
            <a:ext cx="967800" cy="944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1"/>
                </a:solidFill>
                <a:latin typeface="Barlow Light"/>
                <a:ea typeface="Barlow Light"/>
                <a:cs typeface="Barlow Light"/>
                <a:sym typeface="Barlow Light"/>
              </a:rPr>
              <a:t>Chess Analysis</a:t>
            </a:r>
            <a:endParaRPr/>
          </a:p>
        </p:txBody>
      </p:sp>
      <p:sp>
        <p:nvSpPr>
          <p:cNvPr id="742" name="Google Shape;742;p32"/>
          <p:cNvSpPr/>
          <p:nvPr/>
        </p:nvSpPr>
        <p:spPr>
          <a:xfrm>
            <a:off x="2949308" y="3231991"/>
            <a:ext cx="1498800" cy="1498800"/>
          </a:xfrm>
          <a:prstGeom prst="ellipse">
            <a:avLst/>
          </a:prstGeom>
          <a:solidFill>
            <a:schemeClr val="accent2"/>
          </a:solidFill>
          <a:ln>
            <a:noFill/>
          </a:ln>
          <a:effectLst>
            <a:outerShdw blurRad="228600" rotWithShape="0" algn="tl" dir="5400000" dist="50800">
              <a:schemeClr val="lt1">
                <a:alpha val="54509"/>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Light"/>
              <a:ea typeface="Barlow Light"/>
              <a:cs typeface="Barlow Light"/>
              <a:sym typeface="Barlow Light"/>
            </a:endParaRPr>
          </a:p>
        </p:txBody>
      </p:sp>
      <p:sp>
        <p:nvSpPr>
          <p:cNvPr id="743" name="Google Shape;743;p32"/>
          <p:cNvSpPr txBox="1"/>
          <p:nvPr/>
        </p:nvSpPr>
        <p:spPr>
          <a:xfrm>
            <a:off x="3162081" y="3509052"/>
            <a:ext cx="1073400" cy="944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1"/>
                </a:solidFill>
                <a:latin typeface="Barlow Light"/>
                <a:ea typeface="Barlow Light"/>
                <a:cs typeface="Barlow Light"/>
                <a:sym typeface="Barlow Light"/>
              </a:rPr>
              <a:t>Financial Problems</a:t>
            </a:r>
            <a:endParaRPr b="0" i="0" sz="1000" u="none" cap="none" strike="noStrike">
              <a:solidFill>
                <a:schemeClr val="dk1"/>
              </a:solidFill>
              <a:latin typeface="Barlow Light"/>
              <a:ea typeface="Barlow Light"/>
              <a:cs typeface="Barlow Light"/>
              <a:sym typeface="Barlow Light"/>
            </a:endParaRPr>
          </a:p>
        </p:txBody>
      </p:sp>
      <p:sp>
        <p:nvSpPr>
          <p:cNvPr id="744" name="Google Shape;744;p32"/>
          <p:cNvSpPr/>
          <p:nvPr/>
        </p:nvSpPr>
        <p:spPr>
          <a:xfrm>
            <a:off x="5611139" y="1484195"/>
            <a:ext cx="1030262" cy="1030262"/>
          </a:xfrm>
          <a:prstGeom prst="ellipse">
            <a:avLst/>
          </a:prstGeom>
          <a:solidFill>
            <a:schemeClr val="accent2"/>
          </a:solidFill>
          <a:ln>
            <a:noFill/>
          </a:ln>
          <a:effectLst>
            <a:outerShdw blurRad="228600" rotWithShape="0" algn="tl" dir="5400000" dist="50800">
              <a:schemeClr val="lt1">
                <a:alpha val="54509"/>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Barlow Light"/>
              <a:ea typeface="Barlow Light"/>
              <a:cs typeface="Barlow Light"/>
              <a:sym typeface="Barlow Light"/>
            </a:endParaRPr>
          </a:p>
        </p:txBody>
      </p:sp>
      <p:sp>
        <p:nvSpPr>
          <p:cNvPr id="745" name="Google Shape;745;p32"/>
          <p:cNvSpPr txBox="1"/>
          <p:nvPr/>
        </p:nvSpPr>
        <p:spPr>
          <a:xfrm>
            <a:off x="5641997" y="1617279"/>
            <a:ext cx="999404" cy="68358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1"/>
                </a:solidFill>
                <a:latin typeface="Barlow Light"/>
                <a:ea typeface="Barlow Light"/>
                <a:cs typeface="Barlow Light"/>
                <a:sym typeface="Barlow Light"/>
              </a:rPr>
              <a:t>Mathematical Problems</a:t>
            </a:r>
            <a:endParaRPr/>
          </a:p>
        </p:txBody>
      </p:sp>
      <p:sp>
        <p:nvSpPr>
          <p:cNvPr id="746" name="Google Shape;746;p32"/>
          <p:cNvSpPr txBox="1"/>
          <p:nvPr>
            <p:ph type="title"/>
          </p:nvPr>
        </p:nvSpPr>
        <p:spPr>
          <a:xfrm>
            <a:off x="876829" y="982861"/>
            <a:ext cx="7767590" cy="3963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2400"/>
              <a:buNone/>
            </a:pPr>
            <a:r>
              <a:rPr lang="en"/>
              <a:t>APPLICATIONS</a:t>
            </a:r>
            <a:br>
              <a:rPr lang="en"/>
            </a:br>
            <a:br>
              <a:rPr lang="en"/>
            </a:b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pic>
        <p:nvPicPr>
          <p:cNvPr id="751" name="Google Shape;751;p33"/>
          <p:cNvPicPr preferRelativeResize="0"/>
          <p:nvPr/>
        </p:nvPicPr>
        <p:blipFill rotWithShape="1">
          <a:blip r:embed="rId3">
            <a:alphaModFix amt="50000"/>
          </a:blip>
          <a:srcRect b="0" l="0" r="30205" t="0"/>
          <a:stretch/>
        </p:blipFill>
        <p:spPr>
          <a:xfrm>
            <a:off x="-1" y="0"/>
            <a:ext cx="9144001" cy="5143500"/>
          </a:xfrm>
          <a:prstGeom prst="rect">
            <a:avLst/>
          </a:prstGeom>
          <a:noFill/>
          <a:ln>
            <a:noFill/>
          </a:ln>
        </p:spPr>
      </p:pic>
      <p:sp>
        <p:nvSpPr>
          <p:cNvPr id="752" name="Google Shape;752;p33"/>
          <p:cNvSpPr txBox="1"/>
          <p:nvPr>
            <p:ph idx="4294967295" type="ctrTitle"/>
          </p:nvPr>
        </p:nvSpPr>
        <p:spPr>
          <a:xfrm>
            <a:off x="855300" y="1991850"/>
            <a:ext cx="2606700" cy="1159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accent1"/>
              </a:buClr>
              <a:buSzPts val="2400"/>
              <a:buFont typeface="Barlow"/>
              <a:buNone/>
            </a:pPr>
            <a:r>
              <a:rPr b="1" i="0" lang="en" sz="4800" u="none" cap="none" strike="noStrike">
                <a:solidFill>
                  <a:schemeClr val="accent1"/>
                </a:solidFill>
                <a:latin typeface="Barlow"/>
                <a:ea typeface="Barlow"/>
                <a:cs typeface="Barlow"/>
                <a:sym typeface="Barlow"/>
              </a:rPr>
              <a:t>THANKS!</a:t>
            </a:r>
            <a:endParaRPr b="1" i="0" sz="4800" u="none" cap="none" strike="noStrike">
              <a:solidFill>
                <a:schemeClr val="accent1"/>
              </a:solidFill>
              <a:latin typeface="Barlow"/>
              <a:ea typeface="Barlow"/>
              <a:cs typeface="Barlow"/>
              <a:sym typeface="Barlow"/>
            </a:endParaRPr>
          </a:p>
        </p:txBody>
      </p:sp>
      <p:sp>
        <p:nvSpPr>
          <p:cNvPr id="753" name="Google Shape;753;p33"/>
          <p:cNvSpPr txBox="1"/>
          <p:nvPr>
            <p:ph idx="12" type="sldNum"/>
          </p:nvPr>
        </p:nvSpPr>
        <p:spPr>
          <a:xfrm>
            <a:off x="8693400" y="4749850"/>
            <a:ext cx="450600" cy="3471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3"/>
          <p:cNvSpPr txBox="1"/>
          <p:nvPr>
            <p:ph type="ctrTitle"/>
          </p:nvPr>
        </p:nvSpPr>
        <p:spPr>
          <a:xfrm>
            <a:off x="490558" y="38581"/>
            <a:ext cx="5110800" cy="109172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3600"/>
              <a:buNone/>
            </a:pPr>
            <a:r>
              <a:rPr lang="en"/>
              <a:t>Genetic Algorithm</a:t>
            </a:r>
            <a:endParaRPr/>
          </a:p>
        </p:txBody>
      </p:sp>
      <p:sp>
        <p:nvSpPr>
          <p:cNvPr id="152" name="Google Shape;152;p13"/>
          <p:cNvSpPr txBox="1"/>
          <p:nvPr>
            <p:ph idx="1" type="subTitle"/>
          </p:nvPr>
        </p:nvSpPr>
        <p:spPr>
          <a:xfrm>
            <a:off x="914041" y="1445229"/>
            <a:ext cx="5673192" cy="3322796"/>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2400"/>
              <a:buNone/>
            </a:pPr>
            <a:r>
              <a:rPr lang="en" sz="2000">
                <a:solidFill>
                  <a:schemeClr val="dk1"/>
                </a:solidFill>
              </a:rPr>
              <a:t>A genetic algorithm is a search heuristic that is inspired by Charles Darwin’s theory of natural evolution. This algorithm reflects the process of natural selection where the fittest individuals are selected for reproduction in order to produce offspring of the next generation.Some examples of GA applications include optimizing </a:t>
            </a:r>
            <a:r>
              <a:rPr lang="en" sz="2000">
                <a:solidFill>
                  <a:schemeClr val="dk1"/>
                </a:solidFill>
              </a:rPr>
              <a:t>decision trees</a:t>
            </a:r>
            <a:r>
              <a:rPr lang="en" sz="2000">
                <a:solidFill>
                  <a:schemeClr val="dk1"/>
                </a:solidFill>
              </a:rPr>
              <a:t> for better performance, automatically solve sudoku puzzles,hyperparameter optimization using GGA.</a:t>
            </a:r>
            <a:endParaRPr/>
          </a:p>
          <a:p>
            <a:pPr indent="0" lvl="0" marL="0" rtl="0" algn="l">
              <a:lnSpc>
                <a:spcPct val="115000"/>
              </a:lnSpc>
              <a:spcBef>
                <a:spcPts val="0"/>
              </a:spcBef>
              <a:spcAft>
                <a:spcPts val="0"/>
              </a:spcAft>
              <a:buSzPts val="2400"/>
              <a:buNone/>
            </a:pPr>
            <a:r>
              <a:t/>
            </a:r>
            <a:endParaRPr sz="2000">
              <a:solidFill>
                <a:schemeClr val="dk1"/>
              </a:solidFill>
            </a:endParaRPr>
          </a:p>
          <a:p>
            <a:pPr indent="0" lvl="0" marL="0" rtl="0" algn="l">
              <a:lnSpc>
                <a:spcPct val="115000"/>
              </a:lnSpc>
              <a:spcBef>
                <a:spcPts val="0"/>
              </a:spcBef>
              <a:spcAft>
                <a:spcPts val="1200"/>
              </a:spcAft>
              <a:buSzPts val="2400"/>
              <a:buNone/>
            </a:pPr>
            <a:r>
              <a:t/>
            </a:r>
            <a:endParaRPr sz="2000">
              <a:solidFill>
                <a:srgbClr val="FFFFFF"/>
              </a:solidFill>
            </a:endParaRPr>
          </a:p>
        </p:txBody>
      </p:sp>
      <p:grpSp>
        <p:nvGrpSpPr>
          <p:cNvPr id="153" name="Google Shape;153;p13"/>
          <p:cNvGrpSpPr/>
          <p:nvPr/>
        </p:nvGrpSpPr>
        <p:grpSpPr>
          <a:xfrm>
            <a:off x="6353625" y="1130301"/>
            <a:ext cx="2369987" cy="2869148"/>
            <a:chOff x="5427606" y="1552655"/>
            <a:chExt cx="726137" cy="683768"/>
          </a:xfrm>
        </p:grpSpPr>
        <p:sp>
          <p:nvSpPr>
            <p:cNvPr id="154" name="Google Shape;154;p13"/>
            <p:cNvSpPr/>
            <p:nvPr/>
          </p:nvSpPr>
          <p:spPr>
            <a:xfrm>
              <a:off x="5572580" y="1632552"/>
              <a:ext cx="178456" cy="192551"/>
            </a:xfrm>
            <a:custGeom>
              <a:rect b="b" l="l" r="r" t="t"/>
              <a:pathLst>
                <a:path extrusionOk="0" h="1925515" w="1784563">
                  <a:moveTo>
                    <a:pt x="1784564" y="1004796"/>
                  </a:moveTo>
                  <a:lnTo>
                    <a:pt x="8243" y="0"/>
                  </a:lnTo>
                  <a:lnTo>
                    <a:pt x="0" y="920719"/>
                  </a:lnTo>
                  <a:lnTo>
                    <a:pt x="1776321" y="1925515"/>
                  </a:lnTo>
                  <a:lnTo>
                    <a:pt x="1784564" y="1004796"/>
                  </a:lnTo>
                  <a:close/>
                </a:path>
              </a:pathLst>
            </a:custGeom>
            <a:gradFill>
              <a:gsLst>
                <a:gs pos="0">
                  <a:srgbClr val="FFFFFF">
                    <a:alpha val="29411"/>
                  </a:srgbClr>
                </a:gs>
                <a:gs pos="100000">
                  <a:srgbClr val="FFFFFF">
                    <a:alpha val="0"/>
                  </a:srgbClr>
                </a:gs>
              </a:gsLst>
              <a:lin ang="108014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55" name="Google Shape;155;p13"/>
            <p:cNvSpPr/>
            <p:nvPr/>
          </p:nvSpPr>
          <p:spPr>
            <a:xfrm>
              <a:off x="5618439" y="1680309"/>
              <a:ext cx="53496" cy="41296"/>
            </a:xfrm>
            <a:custGeom>
              <a:rect b="b" l="l" r="r" t="t"/>
              <a:pathLst>
                <a:path extrusionOk="0" h="412963" w="534957">
                  <a:moveTo>
                    <a:pt x="824" y="0"/>
                  </a:moveTo>
                  <a:lnTo>
                    <a:pt x="534957" y="302510"/>
                  </a:lnTo>
                  <a:lnTo>
                    <a:pt x="534133" y="412964"/>
                  </a:lnTo>
                  <a:lnTo>
                    <a:pt x="0" y="110453"/>
                  </a:lnTo>
                  <a:lnTo>
                    <a:pt x="824" y="0"/>
                  </a:ln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56" name="Google Shape;156;p13"/>
            <p:cNvSpPr/>
            <p:nvPr/>
          </p:nvSpPr>
          <p:spPr>
            <a:xfrm>
              <a:off x="5618275" y="1702420"/>
              <a:ext cx="113833" cy="75586"/>
            </a:xfrm>
            <a:custGeom>
              <a:rect b="b" l="l" r="r" t="t"/>
              <a:pathLst>
                <a:path extrusionOk="0" h="755863" w="1138329">
                  <a:moveTo>
                    <a:pt x="824" y="0"/>
                  </a:moveTo>
                  <a:lnTo>
                    <a:pt x="1138329" y="643762"/>
                  </a:lnTo>
                  <a:lnTo>
                    <a:pt x="1137505" y="755864"/>
                  </a:lnTo>
                  <a:lnTo>
                    <a:pt x="0" y="112102"/>
                  </a:lnTo>
                  <a:lnTo>
                    <a:pt x="824" y="0"/>
                  </a:ln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57" name="Google Shape;157;p13"/>
            <p:cNvSpPr/>
            <p:nvPr/>
          </p:nvSpPr>
          <p:spPr>
            <a:xfrm>
              <a:off x="5588934" y="1663110"/>
              <a:ext cx="20197" cy="29795"/>
            </a:xfrm>
            <a:custGeom>
              <a:rect b="b" l="l" r="r" t="t"/>
              <a:pathLst>
                <a:path extrusionOk="0" h="297952" w="201970">
                  <a:moveTo>
                    <a:pt x="201960" y="206264"/>
                  </a:moveTo>
                  <a:cubicBezTo>
                    <a:pt x="201135" y="282097"/>
                    <a:pt x="155800" y="318366"/>
                    <a:pt x="99749" y="286219"/>
                  </a:cubicBezTo>
                  <a:cubicBezTo>
                    <a:pt x="43698" y="254896"/>
                    <a:pt x="-813" y="167523"/>
                    <a:pt x="11" y="91689"/>
                  </a:cubicBezTo>
                  <a:cubicBezTo>
                    <a:pt x="835" y="15855"/>
                    <a:pt x="46171" y="-20413"/>
                    <a:pt x="102222" y="11734"/>
                  </a:cubicBezTo>
                  <a:cubicBezTo>
                    <a:pt x="158273" y="43056"/>
                    <a:pt x="202784" y="130430"/>
                    <a:pt x="201960" y="20626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58" name="Google Shape;158;p13"/>
            <p:cNvSpPr/>
            <p:nvPr/>
          </p:nvSpPr>
          <p:spPr>
            <a:xfrm>
              <a:off x="5975369" y="2043872"/>
              <a:ext cx="178374" cy="192551"/>
            </a:xfrm>
            <a:custGeom>
              <a:rect b="b" l="l" r="r" t="t"/>
              <a:pathLst>
                <a:path extrusionOk="0" h="1925515" w="1783739">
                  <a:moveTo>
                    <a:pt x="1783740" y="1004796"/>
                  </a:moveTo>
                  <a:lnTo>
                    <a:pt x="8243" y="0"/>
                  </a:lnTo>
                  <a:lnTo>
                    <a:pt x="0" y="920719"/>
                  </a:lnTo>
                  <a:lnTo>
                    <a:pt x="1776321" y="1925515"/>
                  </a:lnTo>
                  <a:lnTo>
                    <a:pt x="1783740" y="1004796"/>
                  </a:lnTo>
                  <a:close/>
                </a:path>
              </a:pathLst>
            </a:custGeom>
            <a:gradFill>
              <a:gsLst>
                <a:gs pos="0">
                  <a:srgbClr val="FFFFFF">
                    <a:alpha val="29411"/>
                  </a:srgbClr>
                </a:gs>
                <a:gs pos="100000">
                  <a:srgbClr val="FFFFFF">
                    <a:alpha val="0"/>
                  </a:srgbClr>
                </a:gs>
              </a:gsLst>
              <a:lin ang="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59" name="Google Shape;159;p13"/>
            <p:cNvSpPr/>
            <p:nvPr/>
          </p:nvSpPr>
          <p:spPr>
            <a:xfrm>
              <a:off x="6021228" y="2091629"/>
              <a:ext cx="53496" cy="41296"/>
            </a:xfrm>
            <a:custGeom>
              <a:rect b="b" l="l" r="r" t="t"/>
              <a:pathLst>
                <a:path extrusionOk="0" h="412963" w="534957">
                  <a:moveTo>
                    <a:pt x="825" y="0"/>
                  </a:moveTo>
                  <a:lnTo>
                    <a:pt x="534957" y="302510"/>
                  </a:lnTo>
                  <a:lnTo>
                    <a:pt x="534133" y="412964"/>
                  </a:lnTo>
                  <a:lnTo>
                    <a:pt x="0" y="110454"/>
                  </a:lnTo>
                  <a:lnTo>
                    <a:pt x="825" y="0"/>
                  </a:ln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60" name="Google Shape;160;p13"/>
            <p:cNvSpPr/>
            <p:nvPr/>
          </p:nvSpPr>
          <p:spPr>
            <a:xfrm>
              <a:off x="6021064" y="2113740"/>
              <a:ext cx="113833" cy="75586"/>
            </a:xfrm>
            <a:custGeom>
              <a:rect b="b" l="l" r="r" t="t"/>
              <a:pathLst>
                <a:path extrusionOk="0" h="755863" w="1138329">
                  <a:moveTo>
                    <a:pt x="825" y="0"/>
                  </a:moveTo>
                  <a:lnTo>
                    <a:pt x="1138329" y="643762"/>
                  </a:lnTo>
                  <a:lnTo>
                    <a:pt x="1137505" y="755863"/>
                  </a:lnTo>
                  <a:lnTo>
                    <a:pt x="0" y="112102"/>
                  </a:lnTo>
                  <a:lnTo>
                    <a:pt x="825" y="0"/>
                  </a:ln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61" name="Google Shape;161;p13"/>
            <p:cNvSpPr/>
            <p:nvPr/>
          </p:nvSpPr>
          <p:spPr>
            <a:xfrm>
              <a:off x="5991723" y="2074430"/>
              <a:ext cx="20197" cy="29795"/>
            </a:xfrm>
            <a:custGeom>
              <a:rect b="b" l="l" r="r" t="t"/>
              <a:pathLst>
                <a:path extrusionOk="0" h="297952" w="201970">
                  <a:moveTo>
                    <a:pt x="201960" y="206264"/>
                  </a:moveTo>
                  <a:cubicBezTo>
                    <a:pt x="201135" y="282097"/>
                    <a:pt x="155800" y="318366"/>
                    <a:pt x="99749" y="286219"/>
                  </a:cubicBezTo>
                  <a:cubicBezTo>
                    <a:pt x="43698" y="254896"/>
                    <a:pt x="-813" y="167523"/>
                    <a:pt x="11" y="91689"/>
                  </a:cubicBezTo>
                  <a:cubicBezTo>
                    <a:pt x="835" y="15855"/>
                    <a:pt x="46171" y="-20413"/>
                    <a:pt x="102222" y="11734"/>
                  </a:cubicBezTo>
                  <a:cubicBezTo>
                    <a:pt x="158272" y="43056"/>
                    <a:pt x="202784" y="130430"/>
                    <a:pt x="201960" y="206264"/>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62" name="Google Shape;162;p13"/>
            <p:cNvSpPr/>
            <p:nvPr/>
          </p:nvSpPr>
          <p:spPr>
            <a:xfrm>
              <a:off x="5805575" y="1552655"/>
              <a:ext cx="281739" cy="470993"/>
            </a:xfrm>
            <a:custGeom>
              <a:rect b="b" l="l" r="r" t="t"/>
              <a:pathLst>
                <a:path extrusionOk="0" h="4709929" w="2817385">
                  <a:moveTo>
                    <a:pt x="1415287" y="36268"/>
                  </a:moveTo>
                  <a:cubicBezTo>
                    <a:pt x="1080630" y="101386"/>
                    <a:pt x="328063" y="185463"/>
                    <a:pt x="0" y="0"/>
                  </a:cubicBezTo>
                  <a:cubicBezTo>
                    <a:pt x="2473" y="1312252"/>
                    <a:pt x="323942" y="3174298"/>
                    <a:pt x="1374897" y="4709930"/>
                  </a:cubicBezTo>
                  <a:cubicBezTo>
                    <a:pt x="2442338" y="4372799"/>
                    <a:pt x="2792657" y="2891570"/>
                    <a:pt x="2817385" y="1594980"/>
                  </a:cubicBezTo>
                  <a:cubicBezTo>
                    <a:pt x="2489322" y="1408693"/>
                    <a:pt x="1745823" y="478082"/>
                    <a:pt x="1415287" y="36268"/>
                  </a:cubicBezTo>
                  <a:close/>
                </a:path>
              </a:pathLst>
            </a:custGeom>
            <a:solidFill>
              <a:srgbClr val="FFFFFF">
                <a:alpha val="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63" name="Google Shape;163;p13"/>
            <p:cNvSpPr/>
            <p:nvPr/>
          </p:nvSpPr>
          <p:spPr>
            <a:xfrm>
              <a:off x="5764811" y="1579780"/>
              <a:ext cx="281738" cy="470993"/>
            </a:xfrm>
            <a:custGeom>
              <a:rect b="b" l="l" r="r" t="t"/>
              <a:pathLst>
                <a:path extrusionOk="0" h="4709929" w="2817384">
                  <a:moveTo>
                    <a:pt x="1415287" y="36268"/>
                  </a:moveTo>
                  <a:cubicBezTo>
                    <a:pt x="1080630" y="101386"/>
                    <a:pt x="328063" y="185463"/>
                    <a:pt x="0" y="0"/>
                  </a:cubicBezTo>
                  <a:cubicBezTo>
                    <a:pt x="2473" y="1312252"/>
                    <a:pt x="323942" y="3174298"/>
                    <a:pt x="1374897" y="4709930"/>
                  </a:cubicBezTo>
                  <a:cubicBezTo>
                    <a:pt x="2442338" y="4372799"/>
                    <a:pt x="2792657" y="2890746"/>
                    <a:pt x="2817385" y="1594980"/>
                  </a:cubicBezTo>
                  <a:cubicBezTo>
                    <a:pt x="2489322" y="1408693"/>
                    <a:pt x="1745823" y="478082"/>
                    <a:pt x="1415287" y="36268"/>
                  </a:cubicBezTo>
                  <a:close/>
                </a:path>
              </a:pathLst>
            </a:custGeom>
            <a:gradFill>
              <a:gsLst>
                <a:gs pos="0">
                  <a:srgbClr val="FFFFFF">
                    <a:alpha val="40000"/>
                  </a:srgbClr>
                </a:gs>
                <a:gs pos="100000">
                  <a:srgbClr val="FFFFFF">
                    <a:alpha val="0"/>
                  </a:srgbClr>
                </a:gs>
              </a:gsLst>
              <a:lin ang="6600474"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64" name="Google Shape;164;p13"/>
            <p:cNvSpPr/>
            <p:nvPr/>
          </p:nvSpPr>
          <p:spPr>
            <a:xfrm>
              <a:off x="5901978" y="1583397"/>
              <a:ext cx="144249" cy="467284"/>
            </a:xfrm>
            <a:custGeom>
              <a:rect b="b" l="l" r="r" t="t"/>
              <a:pathLst>
                <a:path extrusionOk="0" h="4672836" w="1442487">
                  <a:moveTo>
                    <a:pt x="1442488" y="1557887"/>
                  </a:moveTo>
                  <a:cubicBezTo>
                    <a:pt x="1113601" y="1371600"/>
                    <a:pt x="370925" y="441813"/>
                    <a:pt x="40389" y="0"/>
                  </a:cubicBezTo>
                  <a:lnTo>
                    <a:pt x="0" y="4672837"/>
                  </a:lnTo>
                  <a:cubicBezTo>
                    <a:pt x="1066617" y="4336531"/>
                    <a:pt x="1416935" y="2854478"/>
                    <a:pt x="1442488" y="1557887"/>
                  </a:cubicBezTo>
                  <a:close/>
                </a:path>
              </a:pathLst>
            </a:custGeom>
            <a:solidFill>
              <a:srgbClr val="FFFFFF">
                <a:alpha val="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65" name="Google Shape;165;p13"/>
            <p:cNvSpPr/>
            <p:nvPr/>
          </p:nvSpPr>
          <p:spPr>
            <a:xfrm>
              <a:off x="5727992" y="1830649"/>
              <a:ext cx="165515" cy="394994"/>
            </a:xfrm>
            <a:custGeom>
              <a:rect b="b" l="l" r="r" t="t"/>
              <a:pathLst>
                <a:path extrusionOk="0" h="3949944" w="1655151">
                  <a:moveTo>
                    <a:pt x="0" y="0"/>
                  </a:moveTo>
                  <a:lnTo>
                    <a:pt x="1654328" y="910828"/>
                  </a:lnTo>
                  <a:lnTo>
                    <a:pt x="1655152" y="3949944"/>
                  </a:lnTo>
                  <a:lnTo>
                    <a:pt x="824" y="3039940"/>
                  </a:lnTo>
                  <a:lnTo>
                    <a:pt x="0" y="0"/>
                  </a:lnTo>
                  <a:close/>
                </a:path>
              </a:pathLst>
            </a:custGeom>
            <a:gradFill>
              <a:gsLst>
                <a:gs pos="0">
                  <a:srgbClr val="FFFFFF">
                    <a:alpha val="29411"/>
                  </a:srgbClr>
                </a:gs>
                <a:gs pos="100000">
                  <a:srgbClr val="FFFFFF">
                    <a:alpha val="0"/>
                  </a:srgbClr>
                </a:gs>
              </a:gsLst>
              <a:lin ang="54007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66" name="Google Shape;166;p13"/>
            <p:cNvSpPr/>
            <p:nvPr/>
          </p:nvSpPr>
          <p:spPr>
            <a:xfrm>
              <a:off x="5749360" y="2007787"/>
              <a:ext cx="125043" cy="177632"/>
            </a:xfrm>
            <a:custGeom>
              <a:rect b="b" l="l" r="r" t="t"/>
              <a:pathLst>
                <a:path extrusionOk="0" h="1776320" w="1250431">
                  <a:moveTo>
                    <a:pt x="0" y="0"/>
                  </a:moveTo>
                  <a:lnTo>
                    <a:pt x="1247134" y="686624"/>
                  </a:lnTo>
                  <a:lnTo>
                    <a:pt x="1250431" y="1776321"/>
                  </a:lnTo>
                  <a:lnTo>
                    <a:pt x="3297" y="1089697"/>
                  </a:lnTo>
                  <a:lnTo>
                    <a:pt x="0" y="0"/>
                  </a:ln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67" name="Google Shape;167;p13"/>
            <p:cNvSpPr/>
            <p:nvPr/>
          </p:nvSpPr>
          <p:spPr>
            <a:xfrm>
              <a:off x="5751579" y="1935452"/>
              <a:ext cx="57700" cy="42945"/>
            </a:xfrm>
            <a:custGeom>
              <a:rect b="b" l="l" r="r" t="t"/>
              <a:pathLst>
                <a:path extrusionOk="0" h="429449" w="576995">
                  <a:moveTo>
                    <a:pt x="0" y="0"/>
                  </a:moveTo>
                  <a:lnTo>
                    <a:pt x="576995" y="317347"/>
                  </a:lnTo>
                  <a:lnTo>
                    <a:pt x="576995" y="429449"/>
                  </a:lnTo>
                  <a:lnTo>
                    <a:pt x="0" y="112102"/>
                  </a:lnTo>
                  <a:lnTo>
                    <a:pt x="0" y="0"/>
                  </a:ln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68" name="Google Shape;168;p13"/>
            <p:cNvSpPr/>
            <p:nvPr/>
          </p:nvSpPr>
          <p:spPr>
            <a:xfrm>
              <a:off x="5751826" y="1957646"/>
              <a:ext cx="57700" cy="42945"/>
            </a:xfrm>
            <a:custGeom>
              <a:rect b="b" l="l" r="r" t="t"/>
              <a:pathLst>
                <a:path extrusionOk="0" h="429449" w="576995">
                  <a:moveTo>
                    <a:pt x="0" y="0"/>
                  </a:moveTo>
                  <a:lnTo>
                    <a:pt x="576995" y="317347"/>
                  </a:lnTo>
                  <a:lnTo>
                    <a:pt x="576995" y="429449"/>
                  </a:lnTo>
                  <a:lnTo>
                    <a:pt x="0" y="112102"/>
                  </a:lnTo>
                  <a:lnTo>
                    <a:pt x="0" y="0"/>
                  </a:ln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69" name="Google Shape;169;p13"/>
            <p:cNvSpPr/>
            <p:nvPr/>
          </p:nvSpPr>
          <p:spPr>
            <a:xfrm>
              <a:off x="5751744" y="1979017"/>
              <a:ext cx="109464" cy="71465"/>
            </a:xfrm>
            <a:custGeom>
              <a:rect b="b" l="l" r="r" t="t"/>
              <a:pathLst>
                <a:path extrusionOk="0" h="714649" w="1094642">
                  <a:moveTo>
                    <a:pt x="0" y="0"/>
                  </a:moveTo>
                  <a:lnTo>
                    <a:pt x="1094643" y="602548"/>
                  </a:lnTo>
                  <a:lnTo>
                    <a:pt x="1094643" y="714650"/>
                  </a:lnTo>
                  <a:lnTo>
                    <a:pt x="0" y="112102"/>
                  </a:lnTo>
                  <a:lnTo>
                    <a:pt x="0" y="0"/>
                  </a:ln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70" name="Google Shape;170;p13"/>
            <p:cNvSpPr/>
            <p:nvPr/>
          </p:nvSpPr>
          <p:spPr>
            <a:xfrm>
              <a:off x="5727992" y="1830649"/>
              <a:ext cx="165598" cy="143589"/>
            </a:xfrm>
            <a:custGeom>
              <a:rect b="b" l="l" r="r" t="t"/>
              <a:pathLst>
                <a:path extrusionOk="0" h="1435893" w="1655976">
                  <a:moveTo>
                    <a:pt x="0" y="0"/>
                  </a:moveTo>
                  <a:lnTo>
                    <a:pt x="1654328" y="910828"/>
                  </a:lnTo>
                  <a:lnTo>
                    <a:pt x="1655976" y="1435894"/>
                  </a:lnTo>
                  <a:lnTo>
                    <a:pt x="824" y="525890"/>
                  </a:lnTo>
                  <a:lnTo>
                    <a:pt x="0" y="0"/>
                  </a:ln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71" name="Google Shape;171;p13"/>
            <p:cNvSpPr/>
            <p:nvPr/>
          </p:nvSpPr>
          <p:spPr>
            <a:xfrm>
              <a:off x="5748292" y="1858619"/>
              <a:ext cx="21019" cy="31031"/>
            </a:xfrm>
            <a:custGeom>
              <a:rect b="b" l="l" r="r" t="t"/>
              <a:pathLst>
                <a:path extrusionOk="0" h="310309" w="210191">
                  <a:moveTo>
                    <a:pt x="210191" y="213266"/>
                  </a:moveTo>
                  <a:cubicBezTo>
                    <a:pt x="210191" y="292397"/>
                    <a:pt x="163207" y="331138"/>
                    <a:pt x="105508" y="298991"/>
                  </a:cubicBezTo>
                  <a:cubicBezTo>
                    <a:pt x="47808" y="266845"/>
                    <a:pt x="0" y="176998"/>
                    <a:pt x="0" y="97043"/>
                  </a:cubicBezTo>
                  <a:cubicBezTo>
                    <a:pt x="0" y="17912"/>
                    <a:pt x="46984" y="-20829"/>
                    <a:pt x="104683" y="11318"/>
                  </a:cubicBezTo>
                  <a:cubicBezTo>
                    <a:pt x="163207" y="43465"/>
                    <a:pt x="210191" y="134136"/>
                    <a:pt x="210191" y="213266"/>
                  </a:cubicBez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72" name="Google Shape;172;p13"/>
            <p:cNvSpPr/>
            <p:nvPr/>
          </p:nvSpPr>
          <p:spPr>
            <a:xfrm>
              <a:off x="5825792" y="1961756"/>
              <a:ext cx="112349" cy="106909"/>
            </a:xfrm>
            <a:custGeom>
              <a:rect b="b" l="l" r="r" t="t"/>
              <a:pathLst>
                <a:path extrusionOk="0" h="1069089" w="1123491">
                  <a:moveTo>
                    <a:pt x="1649" y="451705"/>
                  </a:moveTo>
                  <a:lnTo>
                    <a:pt x="0" y="0"/>
                  </a:lnTo>
                  <a:lnTo>
                    <a:pt x="1121843" y="617385"/>
                  </a:lnTo>
                  <a:lnTo>
                    <a:pt x="1123492" y="1069090"/>
                  </a:lnTo>
                  <a:lnTo>
                    <a:pt x="1649" y="451705"/>
                  </a:lnTo>
                  <a:close/>
                </a:path>
              </a:pathLst>
            </a:custGeom>
            <a:gradFill>
              <a:gsLst>
                <a:gs pos="0">
                  <a:schemeClr val="accent1"/>
                </a:gs>
                <a:gs pos="100000">
                  <a:schemeClr val="accent2"/>
                </a:gs>
              </a:gsLst>
              <a:lin ang="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73" name="Google Shape;173;p13"/>
            <p:cNvSpPr/>
            <p:nvPr/>
          </p:nvSpPr>
          <p:spPr>
            <a:xfrm>
              <a:off x="5453658" y="1675459"/>
              <a:ext cx="245388" cy="288992"/>
            </a:xfrm>
            <a:custGeom>
              <a:rect b="b" l="l" r="r" t="t"/>
              <a:pathLst>
                <a:path extrusionOk="0" h="2889921" w="2453878">
                  <a:moveTo>
                    <a:pt x="2453054" y="1415287"/>
                  </a:moveTo>
                  <a:lnTo>
                    <a:pt x="0" y="0"/>
                  </a:lnTo>
                  <a:lnTo>
                    <a:pt x="824" y="1278456"/>
                  </a:lnTo>
                  <a:lnTo>
                    <a:pt x="2237093" y="2569277"/>
                  </a:lnTo>
                  <a:lnTo>
                    <a:pt x="2453878" y="2889922"/>
                  </a:lnTo>
                  <a:lnTo>
                    <a:pt x="2453054" y="1415287"/>
                  </a:lnTo>
                  <a:close/>
                </a:path>
              </a:pathLst>
            </a:custGeom>
            <a:gradFill>
              <a:gsLst>
                <a:gs pos="0">
                  <a:srgbClr val="FFFFFF">
                    <a:alpha val="29411"/>
                  </a:srgbClr>
                </a:gs>
                <a:gs pos="100000">
                  <a:srgbClr val="FFFFFF">
                    <a:alpha val="0"/>
                  </a:srgbClr>
                </a:gs>
              </a:gsLst>
              <a:lin ang="108014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74" name="Google Shape;174;p13"/>
            <p:cNvSpPr/>
            <p:nvPr/>
          </p:nvSpPr>
          <p:spPr>
            <a:xfrm>
              <a:off x="5427606" y="1690501"/>
              <a:ext cx="92567" cy="88115"/>
            </a:xfrm>
            <a:custGeom>
              <a:rect b="b" l="l" r="r" t="t"/>
              <a:pathLst>
                <a:path extrusionOk="0" h="881154" w="925665">
                  <a:moveTo>
                    <a:pt x="0" y="347021"/>
                  </a:moveTo>
                  <a:lnTo>
                    <a:pt x="0" y="0"/>
                  </a:lnTo>
                  <a:lnTo>
                    <a:pt x="925665" y="534133"/>
                  </a:lnTo>
                  <a:lnTo>
                    <a:pt x="925665" y="881154"/>
                  </a:lnTo>
                  <a:lnTo>
                    <a:pt x="0" y="34702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75" name="Google Shape;175;p13"/>
            <p:cNvSpPr/>
            <p:nvPr/>
          </p:nvSpPr>
          <p:spPr>
            <a:xfrm>
              <a:off x="5581785" y="1780426"/>
              <a:ext cx="53743" cy="42203"/>
            </a:xfrm>
            <a:custGeom>
              <a:rect b="b" l="l" r="r" t="t"/>
              <a:pathLst>
                <a:path extrusionOk="0" h="422030" w="537429">
                  <a:moveTo>
                    <a:pt x="537430" y="309929"/>
                  </a:moveTo>
                  <a:lnTo>
                    <a:pt x="0" y="0"/>
                  </a:lnTo>
                  <a:lnTo>
                    <a:pt x="0" y="112102"/>
                  </a:lnTo>
                  <a:lnTo>
                    <a:pt x="537430" y="422031"/>
                  </a:lnTo>
                  <a:lnTo>
                    <a:pt x="537430" y="309929"/>
                  </a:ln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76" name="Google Shape;176;p13"/>
            <p:cNvSpPr/>
            <p:nvPr/>
          </p:nvSpPr>
          <p:spPr>
            <a:xfrm>
              <a:off x="5532063" y="1774179"/>
              <a:ext cx="103612" cy="70970"/>
            </a:xfrm>
            <a:custGeom>
              <a:rect b="b" l="l" r="r" t="t"/>
              <a:pathLst>
                <a:path extrusionOk="0" h="709704" w="1036118">
                  <a:moveTo>
                    <a:pt x="1036119" y="597602"/>
                  </a:moveTo>
                  <a:lnTo>
                    <a:pt x="0" y="0"/>
                  </a:lnTo>
                  <a:lnTo>
                    <a:pt x="0" y="112102"/>
                  </a:lnTo>
                  <a:lnTo>
                    <a:pt x="1036119" y="709704"/>
                  </a:lnTo>
                  <a:lnTo>
                    <a:pt x="1036119" y="597602"/>
                  </a:ln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77" name="Google Shape;177;p13"/>
            <p:cNvSpPr/>
            <p:nvPr/>
          </p:nvSpPr>
          <p:spPr>
            <a:xfrm>
              <a:off x="5510202" y="1783879"/>
              <a:ext cx="125538" cy="83664"/>
            </a:xfrm>
            <a:custGeom>
              <a:rect b="b" l="l" r="r" t="t"/>
              <a:pathLst>
                <a:path extrusionOk="0" h="836643" w="1255376">
                  <a:moveTo>
                    <a:pt x="1255377" y="724541"/>
                  </a:moveTo>
                  <a:lnTo>
                    <a:pt x="0" y="0"/>
                  </a:lnTo>
                  <a:lnTo>
                    <a:pt x="0" y="112102"/>
                  </a:lnTo>
                  <a:lnTo>
                    <a:pt x="1255377" y="836643"/>
                  </a:lnTo>
                  <a:lnTo>
                    <a:pt x="1255377" y="724541"/>
                  </a:ln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78" name="Google Shape;178;p13"/>
            <p:cNvSpPr/>
            <p:nvPr/>
          </p:nvSpPr>
          <p:spPr>
            <a:xfrm>
              <a:off x="5648519" y="1818004"/>
              <a:ext cx="27861" cy="41435"/>
            </a:xfrm>
            <a:custGeom>
              <a:rect b="b" l="l" r="r" t="t"/>
              <a:pathLst>
                <a:path extrusionOk="0" h="414354" w="278606">
                  <a:moveTo>
                    <a:pt x="0" y="126810"/>
                  </a:moveTo>
                  <a:cubicBezTo>
                    <a:pt x="0" y="232318"/>
                    <a:pt x="62645" y="353487"/>
                    <a:pt x="139303" y="397998"/>
                  </a:cubicBezTo>
                  <a:cubicBezTo>
                    <a:pt x="215961" y="442509"/>
                    <a:pt x="278606" y="393052"/>
                    <a:pt x="278606" y="287545"/>
                  </a:cubicBezTo>
                  <a:cubicBezTo>
                    <a:pt x="278606" y="182037"/>
                    <a:pt x="215961" y="60868"/>
                    <a:pt x="139303" y="16357"/>
                  </a:cubicBezTo>
                  <a:cubicBezTo>
                    <a:pt x="62645" y="-28154"/>
                    <a:pt x="0" y="21303"/>
                    <a:pt x="0" y="12681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79" name="Google Shape;179;p13"/>
            <p:cNvSpPr/>
            <p:nvPr/>
          </p:nvSpPr>
          <p:spPr>
            <a:xfrm>
              <a:off x="5585154" y="1946757"/>
              <a:ext cx="68910" cy="93879"/>
            </a:xfrm>
            <a:custGeom>
              <a:rect b="b" l="l" r="r" t="t"/>
              <a:pathLst>
                <a:path extrusionOk="0" h="938791" w="689097">
                  <a:moveTo>
                    <a:pt x="344549" y="11931"/>
                  </a:moveTo>
                  <a:cubicBezTo>
                    <a:pt x="394005" y="39956"/>
                    <a:pt x="433571" y="109196"/>
                    <a:pt x="433571" y="166071"/>
                  </a:cubicBezTo>
                  <a:lnTo>
                    <a:pt x="433571" y="417476"/>
                  </a:lnTo>
                  <a:lnTo>
                    <a:pt x="600075" y="513092"/>
                  </a:lnTo>
                  <a:cubicBezTo>
                    <a:pt x="649532" y="541118"/>
                    <a:pt x="689097" y="610357"/>
                    <a:pt x="689097" y="667233"/>
                  </a:cubicBezTo>
                  <a:cubicBezTo>
                    <a:pt x="689097" y="724107"/>
                    <a:pt x="649532" y="747188"/>
                    <a:pt x="600075" y="719162"/>
                  </a:cubicBezTo>
                  <a:lnTo>
                    <a:pt x="433571" y="623546"/>
                  </a:lnTo>
                  <a:lnTo>
                    <a:pt x="433571" y="874951"/>
                  </a:lnTo>
                  <a:cubicBezTo>
                    <a:pt x="433571" y="931826"/>
                    <a:pt x="394005" y="954906"/>
                    <a:pt x="344549" y="926880"/>
                  </a:cubicBezTo>
                  <a:cubicBezTo>
                    <a:pt x="295092" y="898855"/>
                    <a:pt x="255526" y="829616"/>
                    <a:pt x="255526" y="772740"/>
                  </a:cubicBezTo>
                  <a:lnTo>
                    <a:pt x="255526" y="521335"/>
                  </a:lnTo>
                  <a:lnTo>
                    <a:pt x="89022" y="424894"/>
                  </a:lnTo>
                  <a:cubicBezTo>
                    <a:pt x="39565" y="396869"/>
                    <a:pt x="0" y="327630"/>
                    <a:pt x="0" y="270754"/>
                  </a:cubicBezTo>
                  <a:cubicBezTo>
                    <a:pt x="0" y="213879"/>
                    <a:pt x="39565" y="190799"/>
                    <a:pt x="89022" y="218825"/>
                  </a:cubicBezTo>
                  <a:lnTo>
                    <a:pt x="255526" y="314441"/>
                  </a:lnTo>
                  <a:lnTo>
                    <a:pt x="255526" y="63036"/>
                  </a:lnTo>
                  <a:cubicBezTo>
                    <a:pt x="255526" y="6985"/>
                    <a:pt x="295092" y="-16095"/>
                    <a:pt x="344549" y="11931"/>
                  </a:cubicBezTo>
                  <a:close/>
                </a:path>
              </a:pathLst>
            </a:custGeom>
            <a:gradFill>
              <a:gsLst>
                <a:gs pos="0">
                  <a:srgbClr val="FFFFFF">
                    <a:alpha val="29411"/>
                  </a:srgbClr>
                </a:gs>
                <a:gs pos="100000">
                  <a:srgbClr val="FFFFFF">
                    <a:alpha val="0"/>
                  </a:srgbClr>
                </a:gs>
              </a:gsLst>
              <a:lin ang="54007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sp>
        <p:nvSpPr>
          <p:cNvPr id="180" name="Google Shape;180;p13"/>
          <p:cNvSpPr txBox="1"/>
          <p:nvPr/>
        </p:nvSpPr>
        <p:spPr>
          <a:xfrm>
            <a:off x="914042" y="4575581"/>
            <a:ext cx="6538500" cy="3939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chemeClr val="accent1"/>
              </a:buClr>
              <a:buSzPts val="3600"/>
              <a:buFont typeface="Barlow"/>
              <a:buNone/>
            </a:pPr>
            <a:r>
              <a:rPr b="1" i="0" lang="en" sz="1800" u="none" cap="none" strike="noStrike">
                <a:solidFill>
                  <a:schemeClr val="accent1"/>
                </a:solidFill>
                <a:latin typeface="Barlow"/>
                <a:ea typeface="Barlow"/>
                <a:cs typeface="Barlow"/>
                <a:sym typeface="Barlow"/>
              </a:rPr>
              <a:t>Keyword - </a:t>
            </a:r>
            <a:r>
              <a:rPr b="1" lang="en" sz="1800">
                <a:solidFill>
                  <a:schemeClr val="accent1"/>
                </a:solidFill>
                <a:latin typeface="Barlow"/>
                <a:ea typeface="Barlow"/>
                <a:cs typeface="Barlow"/>
                <a:sym typeface="Barlow"/>
              </a:rPr>
              <a:t>GGA</a:t>
            </a:r>
            <a:r>
              <a:rPr b="1" i="0" lang="en" sz="1800" u="none" cap="none" strike="noStrike">
                <a:solidFill>
                  <a:schemeClr val="accent1"/>
                </a:solidFill>
                <a:latin typeface="Barlow"/>
                <a:ea typeface="Barlow"/>
                <a:cs typeface="Barlow"/>
                <a:sym typeface="Barlow"/>
              </a:rPr>
              <a:t>  (</a:t>
            </a:r>
            <a:r>
              <a:rPr b="1" lang="en" sz="1800">
                <a:solidFill>
                  <a:schemeClr val="accent1"/>
                </a:solidFill>
                <a:latin typeface="Barlow"/>
                <a:ea typeface="Barlow"/>
                <a:cs typeface="Barlow"/>
                <a:sym typeface="Barlow"/>
              </a:rPr>
              <a:t>Grouping genetic algorithm</a:t>
            </a:r>
            <a:r>
              <a:rPr b="1" i="0" lang="en" sz="1800" u="none" cap="none" strike="noStrike">
                <a:solidFill>
                  <a:schemeClr val="accent1"/>
                </a:solidFill>
                <a:latin typeface="Barlow"/>
                <a:ea typeface="Barlow"/>
                <a:cs typeface="Barlow"/>
                <a:sym typeface="Barlow"/>
              </a:rPr>
              <a: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4"/>
          <p:cNvSpPr txBox="1"/>
          <p:nvPr>
            <p:ph idx="12" type="sldNum"/>
          </p:nvPr>
        </p:nvSpPr>
        <p:spPr>
          <a:xfrm>
            <a:off x="8693400" y="4749850"/>
            <a:ext cx="450600" cy="3471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t>‹#›</a:t>
            </a:fld>
            <a:endParaRPr/>
          </a:p>
        </p:txBody>
      </p:sp>
      <p:sp>
        <p:nvSpPr>
          <p:cNvPr id="186" name="Google Shape;186;p14"/>
          <p:cNvSpPr txBox="1"/>
          <p:nvPr>
            <p:ph idx="4294967295" type="ctrTitle"/>
          </p:nvPr>
        </p:nvSpPr>
        <p:spPr>
          <a:xfrm>
            <a:off x="658021" y="453901"/>
            <a:ext cx="4482574" cy="989026"/>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accent1"/>
              </a:buClr>
              <a:buSzPts val="2400"/>
              <a:buFont typeface="Barlow"/>
              <a:buNone/>
            </a:pPr>
            <a:r>
              <a:rPr lang="en" sz="3600"/>
              <a:t>Genetic Algorithm</a:t>
            </a:r>
            <a:endParaRPr sz="3600"/>
          </a:p>
        </p:txBody>
      </p:sp>
      <p:sp>
        <p:nvSpPr>
          <p:cNvPr id="187" name="Google Shape;187;p14"/>
          <p:cNvSpPr txBox="1"/>
          <p:nvPr>
            <p:ph idx="4294967295" type="subTitle"/>
          </p:nvPr>
        </p:nvSpPr>
        <p:spPr>
          <a:xfrm>
            <a:off x="805855" y="2450469"/>
            <a:ext cx="5837733" cy="15156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1200"/>
              </a:spcAft>
              <a:buClr>
                <a:schemeClr val="lt2"/>
              </a:buClr>
              <a:buSzPts val="2400"/>
              <a:buFont typeface="Barlow Light"/>
              <a:buNone/>
            </a:pPr>
            <a:r>
              <a:rPr lang="en" sz="1800">
                <a:solidFill>
                  <a:srgbClr val="FFFFFF"/>
                </a:solidFill>
              </a:rPr>
              <a:t>The process of natural selection starts with the selection of fittest individuals from a population. They produce offspring which inherit the characteristics of the parents and will be added to the next generation. If parents have better fitness, their offspring will be better than parents and have a better chance at surviving. This process keeps on iterating and at the end, a generation with the fittest individuals will be found.</a:t>
            </a:r>
            <a:endParaRPr b="0" i="0" sz="1800" u="none" cap="none" strike="noStrike">
              <a:solidFill>
                <a:srgbClr val="FFFFFF"/>
              </a:solidFill>
              <a:latin typeface="Barlow Light"/>
              <a:ea typeface="Barlow Light"/>
              <a:cs typeface="Barlow Light"/>
              <a:sym typeface="Barlow Light"/>
            </a:endParaRPr>
          </a:p>
        </p:txBody>
      </p:sp>
      <p:grpSp>
        <p:nvGrpSpPr>
          <p:cNvPr id="188" name="Google Shape;188;p14"/>
          <p:cNvGrpSpPr/>
          <p:nvPr/>
        </p:nvGrpSpPr>
        <p:grpSpPr>
          <a:xfrm>
            <a:off x="5174828" y="491832"/>
            <a:ext cx="3777371" cy="4655474"/>
            <a:chOff x="2522057" y="2360511"/>
            <a:chExt cx="554801" cy="683772"/>
          </a:xfrm>
        </p:grpSpPr>
        <p:sp>
          <p:nvSpPr>
            <p:cNvPr id="189" name="Google Shape;189;p14"/>
            <p:cNvSpPr/>
            <p:nvPr/>
          </p:nvSpPr>
          <p:spPr>
            <a:xfrm>
              <a:off x="2766348" y="2360511"/>
              <a:ext cx="101967" cy="369432"/>
            </a:xfrm>
            <a:custGeom>
              <a:rect b="b" l="l" r="r" t="t"/>
              <a:pathLst>
                <a:path extrusionOk="0" h="3694319" w="1019671">
                  <a:moveTo>
                    <a:pt x="399309" y="3567369"/>
                  </a:moveTo>
                  <a:cubicBezTo>
                    <a:pt x="-431720" y="380179"/>
                    <a:pt x="251391" y="108815"/>
                    <a:pt x="510247" y="0"/>
                  </a:cubicBezTo>
                  <a:cubicBezTo>
                    <a:pt x="768430" y="407047"/>
                    <a:pt x="1451541" y="1465637"/>
                    <a:pt x="619840" y="3694320"/>
                  </a:cubicBezTo>
                  <a:lnTo>
                    <a:pt x="399309" y="3567369"/>
                  </a:lnTo>
                  <a:close/>
                </a:path>
              </a:pathLst>
            </a:custGeom>
            <a:solidFill>
              <a:srgbClr val="FFFFFF">
                <a:alpha val="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90" name="Google Shape;190;p14"/>
            <p:cNvSpPr/>
            <p:nvPr/>
          </p:nvSpPr>
          <p:spPr>
            <a:xfrm>
              <a:off x="2820104" y="2635875"/>
              <a:ext cx="36888" cy="103575"/>
            </a:xfrm>
            <a:custGeom>
              <a:rect b="b" l="l" r="r" t="t"/>
              <a:pathLst>
                <a:path extrusionOk="0" h="1035752" w="368879">
                  <a:moveTo>
                    <a:pt x="0" y="621989"/>
                  </a:moveTo>
                  <a:cubicBezTo>
                    <a:pt x="115645" y="766403"/>
                    <a:pt x="244064" y="924923"/>
                    <a:pt x="334159" y="1035753"/>
                  </a:cubicBezTo>
                  <a:cubicBezTo>
                    <a:pt x="434340" y="734834"/>
                    <a:pt x="300542" y="314353"/>
                    <a:pt x="151279" y="0"/>
                  </a:cubicBezTo>
                  <a:cubicBezTo>
                    <a:pt x="115645" y="195463"/>
                    <a:pt x="65891" y="402345"/>
                    <a:pt x="0" y="621989"/>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91" name="Google Shape;191;p14"/>
            <p:cNvSpPr/>
            <p:nvPr/>
          </p:nvSpPr>
          <p:spPr>
            <a:xfrm>
              <a:off x="2728277" y="2586844"/>
              <a:ext cx="36831" cy="82417"/>
            </a:xfrm>
            <a:custGeom>
              <a:rect b="b" l="l" r="r" t="t"/>
              <a:pathLst>
                <a:path extrusionOk="0" h="824169" w="368315">
                  <a:moveTo>
                    <a:pt x="216364" y="0"/>
                  </a:moveTo>
                  <a:cubicBezTo>
                    <a:pt x="67774" y="142399"/>
                    <a:pt x="-65352" y="408390"/>
                    <a:pt x="34828" y="824169"/>
                  </a:cubicBezTo>
                  <a:cubicBezTo>
                    <a:pt x="124924" y="816780"/>
                    <a:pt x="252671" y="806705"/>
                    <a:pt x="368315" y="795958"/>
                  </a:cubicBezTo>
                  <a:cubicBezTo>
                    <a:pt x="302425" y="500412"/>
                    <a:pt x="252671" y="236437"/>
                    <a:pt x="216364"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92" name="Google Shape;192;p14"/>
            <p:cNvSpPr/>
            <p:nvPr/>
          </p:nvSpPr>
          <p:spPr>
            <a:xfrm>
              <a:off x="2741962" y="2378797"/>
              <a:ext cx="101951" cy="369432"/>
            </a:xfrm>
            <a:custGeom>
              <a:rect b="b" l="l" r="r" t="t"/>
              <a:pathLst>
                <a:path extrusionOk="0" h="3694319" w="1019507">
                  <a:moveTo>
                    <a:pt x="399145" y="3567369"/>
                  </a:moveTo>
                  <a:cubicBezTo>
                    <a:pt x="-431884" y="379507"/>
                    <a:pt x="251899" y="108815"/>
                    <a:pt x="510083" y="0"/>
                  </a:cubicBezTo>
                  <a:cubicBezTo>
                    <a:pt x="768266" y="407047"/>
                    <a:pt x="1451377" y="1465637"/>
                    <a:pt x="619676" y="3694319"/>
                  </a:cubicBezTo>
                  <a:lnTo>
                    <a:pt x="399145" y="3567369"/>
                  </a:lnTo>
                  <a:close/>
                </a:path>
              </a:pathLst>
            </a:custGeom>
            <a:gradFill>
              <a:gsLst>
                <a:gs pos="0">
                  <a:srgbClr val="FFFFFF">
                    <a:alpha val="40000"/>
                  </a:srgbClr>
                </a:gs>
                <a:gs pos="99000">
                  <a:srgbClr val="FFFFFF">
                    <a:alpha val="9803"/>
                  </a:srgbClr>
                </a:gs>
                <a:gs pos="100000">
                  <a:srgbClr val="FFFFFF">
                    <a:alpha val="9803"/>
                  </a:srgbClr>
                </a:gs>
              </a:gsLst>
              <a:lin ang="6600474"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93" name="Google Shape;193;p14"/>
            <p:cNvSpPr/>
            <p:nvPr/>
          </p:nvSpPr>
          <p:spPr>
            <a:xfrm>
              <a:off x="2792820" y="2378797"/>
              <a:ext cx="50942" cy="369432"/>
            </a:xfrm>
            <a:custGeom>
              <a:rect b="b" l="l" r="r" t="t"/>
              <a:pathLst>
                <a:path extrusionOk="0" h="3694319" w="509424">
                  <a:moveTo>
                    <a:pt x="109593" y="3694319"/>
                  </a:moveTo>
                  <a:cubicBezTo>
                    <a:pt x="941294" y="1465637"/>
                    <a:pt x="258183" y="407047"/>
                    <a:pt x="0" y="0"/>
                  </a:cubicBezTo>
                  <a:lnTo>
                    <a:pt x="0" y="3631180"/>
                  </a:lnTo>
                  <a:lnTo>
                    <a:pt x="109593" y="3694319"/>
                  </a:lnTo>
                  <a:close/>
                </a:path>
              </a:pathLst>
            </a:custGeom>
            <a:gradFill>
              <a:gsLst>
                <a:gs pos="0">
                  <a:srgbClr val="FFFFFF">
                    <a:alpha val="29411"/>
                  </a:srgbClr>
                </a:gs>
                <a:gs pos="100000">
                  <a:srgbClr val="FFFFFF">
                    <a:alpha val="0"/>
                  </a:srgbClr>
                </a:gs>
              </a:gsLst>
              <a:lin ang="54007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94" name="Google Shape;194;p14"/>
            <p:cNvSpPr/>
            <p:nvPr/>
          </p:nvSpPr>
          <p:spPr>
            <a:xfrm>
              <a:off x="2766542" y="2437997"/>
              <a:ext cx="51099" cy="76263"/>
            </a:xfrm>
            <a:custGeom>
              <a:rect b="b" l="l" r="r" t="t"/>
              <a:pathLst>
                <a:path extrusionOk="0" h="762629" w="510988">
                  <a:moveTo>
                    <a:pt x="510988" y="528752"/>
                  </a:moveTo>
                  <a:cubicBezTo>
                    <a:pt x="510988" y="722871"/>
                    <a:pt x="396688" y="814222"/>
                    <a:pt x="255494" y="732947"/>
                  </a:cubicBezTo>
                  <a:cubicBezTo>
                    <a:pt x="114300" y="651672"/>
                    <a:pt x="0" y="427997"/>
                    <a:pt x="0" y="233878"/>
                  </a:cubicBezTo>
                  <a:cubicBezTo>
                    <a:pt x="0" y="39758"/>
                    <a:pt x="114300" y="-51592"/>
                    <a:pt x="255494" y="29683"/>
                  </a:cubicBezTo>
                  <a:cubicBezTo>
                    <a:pt x="396688" y="110958"/>
                    <a:pt x="510988" y="334632"/>
                    <a:pt x="510988" y="528752"/>
                  </a:cubicBezTo>
                  <a:close/>
                </a:path>
              </a:pathLst>
            </a:custGeom>
            <a:gradFill>
              <a:gsLst>
                <a:gs pos="0">
                  <a:schemeClr val="accent1"/>
                </a:gs>
                <a:gs pos="100000">
                  <a:schemeClr val="accent2"/>
                </a:gs>
              </a:gsLst>
              <a:lin ang="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95" name="Google Shape;195;p14"/>
            <p:cNvSpPr/>
            <p:nvPr/>
          </p:nvSpPr>
          <p:spPr>
            <a:xfrm>
              <a:off x="2631998" y="2761138"/>
              <a:ext cx="294222" cy="283145"/>
            </a:xfrm>
            <a:custGeom>
              <a:rect b="b" l="l" r="r" t="t"/>
              <a:pathLst>
                <a:path extrusionOk="0" h="2831453" w="2942216">
                  <a:moveTo>
                    <a:pt x="1809974" y="581624"/>
                  </a:moveTo>
                  <a:cubicBezTo>
                    <a:pt x="1751479" y="486244"/>
                    <a:pt x="1723241" y="365339"/>
                    <a:pt x="1698363" y="259211"/>
                  </a:cubicBezTo>
                  <a:cubicBezTo>
                    <a:pt x="1669452" y="136962"/>
                    <a:pt x="1645248" y="32850"/>
                    <a:pt x="1584736" y="6654"/>
                  </a:cubicBezTo>
                  <a:cubicBezTo>
                    <a:pt x="1515484" y="-23573"/>
                    <a:pt x="1484555" y="53001"/>
                    <a:pt x="1440852" y="159128"/>
                  </a:cubicBezTo>
                  <a:lnTo>
                    <a:pt x="1440852" y="159128"/>
                  </a:lnTo>
                  <a:cubicBezTo>
                    <a:pt x="1415303" y="221596"/>
                    <a:pt x="1385047" y="295482"/>
                    <a:pt x="1340672" y="363323"/>
                  </a:cubicBezTo>
                  <a:cubicBezTo>
                    <a:pt x="1292935" y="312946"/>
                    <a:pt x="1242508" y="271301"/>
                    <a:pt x="1189392" y="241075"/>
                  </a:cubicBezTo>
                  <a:cubicBezTo>
                    <a:pt x="966844" y="112781"/>
                    <a:pt x="781274" y="223611"/>
                    <a:pt x="737571" y="488259"/>
                  </a:cubicBezTo>
                  <a:cubicBezTo>
                    <a:pt x="707315" y="465421"/>
                    <a:pt x="677059" y="444598"/>
                    <a:pt x="646131" y="426463"/>
                  </a:cubicBezTo>
                  <a:cubicBezTo>
                    <a:pt x="289112" y="220924"/>
                    <a:pt x="0" y="454002"/>
                    <a:pt x="0" y="948369"/>
                  </a:cubicBezTo>
                  <a:cubicBezTo>
                    <a:pt x="0" y="1442065"/>
                    <a:pt x="289112" y="2008975"/>
                    <a:pt x="645459" y="2214513"/>
                  </a:cubicBezTo>
                  <a:cubicBezTo>
                    <a:pt x="991721" y="2414007"/>
                    <a:pt x="1274781" y="2199736"/>
                    <a:pt x="1290918" y="1735595"/>
                  </a:cubicBezTo>
                  <a:cubicBezTo>
                    <a:pt x="1356136" y="1856500"/>
                    <a:pt x="1442869" y="1957926"/>
                    <a:pt x="1539016" y="2013005"/>
                  </a:cubicBezTo>
                  <a:cubicBezTo>
                    <a:pt x="1563893" y="2027110"/>
                    <a:pt x="1588098" y="2037858"/>
                    <a:pt x="1610958" y="2044575"/>
                  </a:cubicBezTo>
                  <a:cubicBezTo>
                    <a:pt x="1749462" y="2348852"/>
                    <a:pt x="1955875" y="2610813"/>
                    <a:pt x="2186492" y="2743808"/>
                  </a:cubicBezTo>
                  <a:cubicBezTo>
                    <a:pt x="2603351" y="2984275"/>
                    <a:pt x="2941544" y="2712911"/>
                    <a:pt x="2942216" y="2137940"/>
                  </a:cubicBezTo>
                  <a:cubicBezTo>
                    <a:pt x="2942216" y="1562970"/>
                    <a:pt x="2604023" y="901351"/>
                    <a:pt x="2187164" y="660884"/>
                  </a:cubicBezTo>
                  <a:cubicBezTo>
                    <a:pt x="2049332" y="581624"/>
                    <a:pt x="1920912" y="557443"/>
                    <a:pt x="1809974" y="581624"/>
                  </a:cubicBezTo>
                  <a:close/>
                </a:path>
              </a:pathLst>
            </a:custGeom>
            <a:gradFill>
              <a:gsLst>
                <a:gs pos="0">
                  <a:srgbClr val="FFFFFF">
                    <a:alpha val="29411"/>
                  </a:srgbClr>
                </a:gs>
                <a:gs pos="58999">
                  <a:srgbClr val="FFFFFF">
                    <a:alpha val="0"/>
                  </a:srgbClr>
                </a:gs>
                <a:gs pos="100000">
                  <a:srgbClr val="FFFFFF">
                    <a:alpha val="0"/>
                  </a:srgbClr>
                </a:gs>
              </a:gsLst>
              <a:lin ang="72000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96" name="Google Shape;196;p14"/>
            <p:cNvSpPr/>
            <p:nvPr/>
          </p:nvSpPr>
          <p:spPr>
            <a:xfrm>
              <a:off x="2879432" y="2599839"/>
              <a:ext cx="182073" cy="199762"/>
            </a:xfrm>
            <a:custGeom>
              <a:rect b="b" l="l" r="r" t="t"/>
              <a:pathLst>
                <a:path extrusionOk="0" h="1997618" w="1820731">
                  <a:moveTo>
                    <a:pt x="0" y="0"/>
                  </a:moveTo>
                  <a:lnTo>
                    <a:pt x="1820059" y="1049858"/>
                  </a:lnTo>
                  <a:lnTo>
                    <a:pt x="1820732" y="1997619"/>
                  </a:lnTo>
                  <a:lnTo>
                    <a:pt x="161365" y="1040454"/>
                  </a:lnTo>
                  <a:lnTo>
                    <a:pt x="673" y="1092847"/>
                  </a:lnTo>
                  <a:lnTo>
                    <a:pt x="0" y="0"/>
                  </a:lnTo>
                  <a:close/>
                </a:path>
              </a:pathLst>
            </a:custGeom>
            <a:gradFill>
              <a:gsLst>
                <a:gs pos="0">
                  <a:srgbClr val="FFFFFF">
                    <a:alpha val="29411"/>
                  </a:srgbClr>
                </a:gs>
                <a:gs pos="100000">
                  <a:srgbClr val="FFFFFF">
                    <a:alpha val="0"/>
                  </a:srgbClr>
                </a:gs>
              </a:gsLst>
              <a:lin ang="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97" name="Google Shape;197;p14"/>
            <p:cNvSpPr/>
            <p:nvPr/>
          </p:nvSpPr>
          <p:spPr>
            <a:xfrm>
              <a:off x="3008144" y="2695490"/>
              <a:ext cx="68714" cy="65356"/>
            </a:xfrm>
            <a:custGeom>
              <a:rect b="b" l="l" r="r" t="t"/>
              <a:pathLst>
                <a:path extrusionOk="0" h="653558" w="687144">
                  <a:moveTo>
                    <a:pt x="0" y="257259"/>
                  </a:moveTo>
                  <a:lnTo>
                    <a:pt x="0" y="0"/>
                  </a:lnTo>
                  <a:lnTo>
                    <a:pt x="687145" y="396300"/>
                  </a:lnTo>
                  <a:lnTo>
                    <a:pt x="687145" y="653559"/>
                  </a:lnTo>
                  <a:lnTo>
                    <a:pt x="0" y="257259"/>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98" name="Google Shape;198;p14"/>
            <p:cNvSpPr/>
            <p:nvPr/>
          </p:nvSpPr>
          <p:spPr>
            <a:xfrm>
              <a:off x="2926090" y="2649741"/>
              <a:ext cx="39871" cy="31301"/>
            </a:xfrm>
            <a:custGeom>
              <a:rect b="b" l="l" r="r" t="t"/>
              <a:pathLst>
                <a:path extrusionOk="0" h="313009" w="398705">
                  <a:moveTo>
                    <a:pt x="0" y="0"/>
                  </a:moveTo>
                  <a:lnTo>
                    <a:pt x="398705" y="229719"/>
                  </a:lnTo>
                  <a:lnTo>
                    <a:pt x="398705" y="313009"/>
                  </a:lnTo>
                  <a:lnTo>
                    <a:pt x="0" y="83290"/>
                  </a:lnTo>
                  <a:lnTo>
                    <a:pt x="0" y="0"/>
                  </a:ln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99" name="Google Shape;199;p14"/>
            <p:cNvSpPr/>
            <p:nvPr/>
          </p:nvSpPr>
          <p:spPr>
            <a:xfrm>
              <a:off x="2926157" y="2666352"/>
              <a:ext cx="71942" cy="49840"/>
            </a:xfrm>
            <a:custGeom>
              <a:rect b="b" l="l" r="r" t="t"/>
              <a:pathLst>
                <a:path extrusionOk="0" h="498397" w="719417">
                  <a:moveTo>
                    <a:pt x="0" y="0"/>
                  </a:moveTo>
                  <a:lnTo>
                    <a:pt x="719418" y="415107"/>
                  </a:lnTo>
                  <a:lnTo>
                    <a:pt x="719418" y="498397"/>
                  </a:lnTo>
                  <a:lnTo>
                    <a:pt x="0" y="83290"/>
                  </a:lnTo>
                  <a:lnTo>
                    <a:pt x="0" y="0"/>
                  </a:ln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00" name="Google Shape;200;p14"/>
            <p:cNvSpPr/>
            <p:nvPr/>
          </p:nvSpPr>
          <p:spPr>
            <a:xfrm>
              <a:off x="2926157" y="2682964"/>
              <a:ext cx="93121" cy="62065"/>
            </a:xfrm>
            <a:custGeom>
              <a:rect b="b" l="l" r="r" t="t"/>
              <a:pathLst>
                <a:path extrusionOk="0" h="620645" w="931208">
                  <a:moveTo>
                    <a:pt x="0" y="0"/>
                  </a:moveTo>
                  <a:lnTo>
                    <a:pt x="931209" y="537356"/>
                  </a:lnTo>
                  <a:lnTo>
                    <a:pt x="931209" y="620646"/>
                  </a:lnTo>
                  <a:lnTo>
                    <a:pt x="0" y="83290"/>
                  </a:lnTo>
                  <a:lnTo>
                    <a:pt x="0" y="0"/>
                  </a:ln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01" name="Google Shape;201;p14"/>
            <p:cNvSpPr/>
            <p:nvPr/>
          </p:nvSpPr>
          <p:spPr>
            <a:xfrm>
              <a:off x="2895655" y="2631527"/>
              <a:ext cx="20708" cy="30686"/>
            </a:xfrm>
            <a:custGeom>
              <a:rect b="b" l="l" r="r" t="t"/>
              <a:pathLst>
                <a:path extrusionOk="0" h="306860" w="207084">
                  <a:moveTo>
                    <a:pt x="207085" y="212875"/>
                  </a:moveTo>
                  <a:cubicBezTo>
                    <a:pt x="207085" y="290792"/>
                    <a:pt x="160693" y="327735"/>
                    <a:pt x="103543" y="294822"/>
                  </a:cubicBezTo>
                  <a:cubicBezTo>
                    <a:pt x="46393" y="261909"/>
                    <a:pt x="0" y="171902"/>
                    <a:pt x="0" y="93985"/>
                  </a:cubicBezTo>
                  <a:cubicBezTo>
                    <a:pt x="0" y="16069"/>
                    <a:pt x="46393" y="-20874"/>
                    <a:pt x="103543" y="12039"/>
                  </a:cubicBezTo>
                  <a:cubicBezTo>
                    <a:pt x="161365" y="44952"/>
                    <a:pt x="207085" y="134959"/>
                    <a:pt x="207085" y="212875"/>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02" name="Google Shape;202;p14"/>
            <p:cNvSpPr/>
            <p:nvPr/>
          </p:nvSpPr>
          <p:spPr>
            <a:xfrm>
              <a:off x="2541431" y="2361717"/>
              <a:ext cx="182073" cy="214203"/>
            </a:xfrm>
            <a:custGeom>
              <a:rect b="b" l="l" r="r" t="t"/>
              <a:pathLst>
                <a:path extrusionOk="0" h="2142033" w="1820731">
                  <a:moveTo>
                    <a:pt x="1820059" y="1049187"/>
                  </a:moveTo>
                  <a:lnTo>
                    <a:pt x="0" y="0"/>
                  </a:lnTo>
                  <a:lnTo>
                    <a:pt x="672" y="947761"/>
                  </a:lnTo>
                  <a:lnTo>
                    <a:pt x="1660039" y="1904254"/>
                  </a:lnTo>
                  <a:lnTo>
                    <a:pt x="1820732" y="2142034"/>
                  </a:lnTo>
                  <a:lnTo>
                    <a:pt x="1820059" y="1049187"/>
                  </a:lnTo>
                  <a:close/>
                </a:path>
              </a:pathLst>
            </a:custGeom>
            <a:gradFill>
              <a:gsLst>
                <a:gs pos="0">
                  <a:srgbClr val="FFFFFF">
                    <a:alpha val="29411"/>
                  </a:srgbClr>
                </a:gs>
                <a:gs pos="100000">
                  <a:srgbClr val="FFFFFF">
                    <a:alpha val="0"/>
                  </a:srgbClr>
                </a:gs>
              </a:gsLst>
              <a:lin ang="108014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03" name="Google Shape;203;p14"/>
            <p:cNvSpPr/>
            <p:nvPr/>
          </p:nvSpPr>
          <p:spPr>
            <a:xfrm>
              <a:off x="2522057" y="2372903"/>
              <a:ext cx="68714" cy="65356"/>
            </a:xfrm>
            <a:custGeom>
              <a:rect b="b" l="l" r="r" t="t"/>
              <a:pathLst>
                <a:path extrusionOk="0" h="653558" w="687144">
                  <a:moveTo>
                    <a:pt x="0" y="257259"/>
                  </a:moveTo>
                  <a:lnTo>
                    <a:pt x="0" y="0"/>
                  </a:lnTo>
                  <a:lnTo>
                    <a:pt x="687145" y="396300"/>
                  </a:lnTo>
                  <a:lnTo>
                    <a:pt x="687145" y="653559"/>
                  </a:lnTo>
                  <a:lnTo>
                    <a:pt x="0" y="25725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04" name="Google Shape;204;p14"/>
            <p:cNvSpPr/>
            <p:nvPr/>
          </p:nvSpPr>
          <p:spPr>
            <a:xfrm>
              <a:off x="2636490" y="2439550"/>
              <a:ext cx="39871" cy="31301"/>
            </a:xfrm>
            <a:custGeom>
              <a:rect b="b" l="l" r="r" t="t"/>
              <a:pathLst>
                <a:path extrusionOk="0" h="313009" w="398705">
                  <a:moveTo>
                    <a:pt x="398705" y="229720"/>
                  </a:moveTo>
                  <a:lnTo>
                    <a:pt x="0" y="0"/>
                  </a:lnTo>
                  <a:lnTo>
                    <a:pt x="0" y="83290"/>
                  </a:lnTo>
                  <a:lnTo>
                    <a:pt x="398705" y="313010"/>
                  </a:lnTo>
                  <a:lnTo>
                    <a:pt x="398705" y="229720"/>
                  </a:ln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05" name="Google Shape;205;p14"/>
            <p:cNvSpPr/>
            <p:nvPr/>
          </p:nvSpPr>
          <p:spPr>
            <a:xfrm>
              <a:off x="2599619" y="2434862"/>
              <a:ext cx="76850" cy="52661"/>
            </a:xfrm>
            <a:custGeom>
              <a:rect b="b" l="l" r="r" t="t"/>
              <a:pathLst>
                <a:path extrusionOk="0" h="526608" w="768499">
                  <a:moveTo>
                    <a:pt x="768499" y="443318"/>
                  </a:moveTo>
                  <a:lnTo>
                    <a:pt x="0" y="0"/>
                  </a:lnTo>
                  <a:lnTo>
                    <a:pt x="0" y="83290"/>
                  </a:lnTo>
                  <a:lnTo>
                    <a:pt x="768499" y="526608"/>
                  </a:lnTo>
                  <a:lnTo>
                    <a:pt x="768499" y="443318"/>
                  </a:ln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06" name="Google Shape;206;p14"/>
            <p:cNvSpPr/>
            <p:nvPr/>
          </p:nvSpPr>
          <p:spPr>
            <a:xfrm>
              <a:off x="2583396" y="2442096"/>
              <a:ext cx="93121" cy="62065"/>
            </a:xfrm>
            <a:custGeom>
              <a:rect b="b" l="l" r="r" t="t"/>
              <a:pathLst>
                <a:path extrusionOk="0" h="620645" w="931208">
                  <a:moveTo>
                    <a:pt x="931209" y="537356"/>
                  </a:moveTo>
                  <a:lnTo>
                    <a:pt x="0" y="0"/>
                  </a:lnTo>
                  <a:lnTo>
                    <a:pt x="0" y="83290"/>
                  </a:lnTo>
                  <a:lnTo>
                    <a:pt x="931209" y="620646"/>
                  </a:lnTo>
                  <a:lnTo>
                    <a:pt x="931209" y="537356"/>
                  </a:ln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07" name="Google Shape;207;p14"/>
            <p:cNvSpPr/>
            <p:nvPr/>
          </p:nvSpPr>
          <p:spPr>
            <a:xfrm>
              <a:off x="2686030" y="2467381"/>
              <a:ext cx="20708" cy="30658"/>
            </a:xfrm>
            <a:custGeom>
              <a:rect b="b" l="l" r="r" t="t"/>
              <a:pathLst>
                <a:path extrusionOk="0" h="306577" w="207084">
                  <a:moveTo>
                    <a:pt x="0" y="93703"/>
                  </a:moveTo>
                  <a:cubicBezTo>
                    <a:pt x="0" y="171619"/>
                    <a:pt x="46392" y="261626"/>
                    <a:pt x="103542" y="294539"/>
                  </a:cubicBezTo>
                  <a:cubicBezTo>
                    <a:pt x="160692" y="327452"/>
                    <a:pt x="207085" y="290509"/>
                    <a:pt x="207085" y="212593"/>
                  </a:cubicBezTo>
                  <a:cubicBezTo>
                    <a:pt x="207085" y="134676"/>
                    <a:pt x="160692" y="44669"/>
                    <a:pt x="103542" y="11756"/>
                  </a:cubicBezTo>
                  <a:cubicBezTo>
                    <a:pt x="46392" y="-20485"/>
                    <a:pt x="0" y="15786"/>
                    <a:pt x="0" y="93703"/>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08" name="Google Shape;208;p14"/>
            <p:cNvSpPr/>
            <p:nvPr/>
          </p:nvSpPr>
          <p:spPr>
            <a:xfrm>
              <a:off x="2590368" y="2504724"/>
              <a:ext cx="108719" cy="119226"/>
            </a:xfrm>
            <a:custGeom>
              <a:rect b="b" l="l" r="r" t="t"/>
              <a:pathLst>
                <a:path extrusionOk="0" h="1192257" w="1087194">
                  <a:moveTo>
                    <a:pt x="1087195" y="626691"/>
                  </a:moveTo>
                  <a:lnTo>
                    <a:pt x="0" y="0"/>
                  </a:lnTo>
                  <a:lnTo>
                    <a:pt x="0" y="565567"/>
                  </a:lnTo>
                  <a:lnTo>
                    <a:pt x="1087195" y="1192258"/>
                  </a:lnTo>
                  <a:lnTo>
                    <a:pt x="1087195" y="626691"/>
                  </a:lnTo>
                  <a:close/>
                </a:path>
              </a:pathLst>
            </a:custGeom>
            <a:gradFill>
              <a:gsLst>
                <a:gs pos="0">
                  <a:srgbClr val="FFFFFF">
                    <a:alpha val="29411"/>
                  </a:srgbClr>
                </a:gs>
                <a:gs pos="100000">
                  <a:srgbClr val="FFFFFF">
                    <a:alpha val="0"/>
                  </a:srgbClr>
                </a:gs>
              </a:gsLst>
              <a:lin ang="108014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09" name="Google Shape;209;p14"/>
            <p:cNvSpPr/>
            <p:nvPr/>
          </p:nvSpPr>
          <p:spPr>
            <a:xfrm>
              <a:off x="2618121" y="2534263"/>
              <a:ext cx="37248" cy="28278"/>
            </a:xfrm>
            <a:custGeom>
              <a:rect b="b" l="l" r="r" t="t"/>
              <a:pathLst>
                <a:path extrusionOk="0" h="282783" w="372483">
                  <a:moveTo>
                    <a:pt x="0" y="0"/>
                  </a:moveTo>
                  <a:lnTo>
                    <a:pt x="372483" y="214942"/>
                  </a:lnTo>
                  <a:lnTo>
                    <a:pt x="372483" y="282783"/>
                  </a:lnTo>
                  <a:lnTo>
                    <a:pt x="0" y="67841"/>
                  </a:lnTo>
                  <a:lnTo>
                    <a:pt x="0" y="0"/>
                  </a:ln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10" name="Google Shape;210;p14"/>
            <p:cNvSpPr/>
            <p:nvPr/>
          </p:nvSpPr>
          <p:spPr>
            <a:xfrm>
              <a:off x="2618121" y="2547861"/>
              <a:ext cx="69656" cy="47019"/>
            </a:xfrm>
            <a:custGeom>
              <a:rect b="b" l="l" r="r" t="t"/>
              <a:pathLst>
                <a:path extrusionOk="0" h="470186" w="696557">
                  <a:moveTo>
                    <a:pt x="0" y="0"/>
                  </a:moveTo>
                  <a:lnTo>
                    <a:pt x="696558" y="401673"/>
                  </a:lnTo>
                  <a:lnTo>
                    <a:pt x="696558" y="470186"/>
                  </a:lnTo>
                  <a:lnTo>
                    <a:pt x="0" y="68513"/>
                  </a:lnTo>
                  <a:lnTo>
                    <a:pt x="0" y="0"/>
                  </a:ln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11" name="Google Shape;211;p14"/>
            <p:cNvSpPr/>
            <p:nvPr/>
          </p:nvSpPr>
          <p:spPr>
            <a:xfrm>
              <a:off x="2600088" y="2523577"/>
              <a:ext cx="12371" cy="18342"/>
            </a:xfrm>
            <a:custGeom>
              <a:rect b="b" l="l" r="r" t="t"/>
              <a:pathLst>
                <a:path extrusionOk="0" h="183417" w="123712">
                  <a:moveTo>
                    <a:pt x="123713" y="127308"/>
                  </a:moveTo>
                  <a:cubicBezTo>
                    <a:pt x="123713" y="173655"/>
                    <a:pt x="96146" y="195821"/>
                    <a:pt x="61856" y="176342"/>
                  </a:cubicBezTo>
                  <a:cubicBezTo>
                    <a:pt x="27566" y="156863"/>
                    <a:pt x="0" y="103127"/>
                    <a:pt x="0" y="56109"/>
                  </a:cubicBezTo>
                  <a:cubicBezTo>
                    <a:pt x="0" y="9762"/>
                    <a:pt x="27566" y="-12404"/>
                    <a:pt x="61856" y="7075"/>
                  </a:cubicBezTo>
                  <a:cubicBezTo>
                    <a:pt x="95474" y="27226"/>
                    <a:pt x="123713" y="80961"/>
                    <a:pt x="123713" y="12730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12" name="Google Shape;212;p14"/>
            <p:cNvSpPr/>
            <p:nvPr/>
          </p:nvSpPr>
          <p:spPr>
            <a:xfrm>
              <a:off x="2912281" y="2547325"/>
              <a:ext cx="108719" cy="119293"/>
            </a:xfrm>
            <a:custGeom>
              <a:rect b="b" l="l" r="r" t="t"/>
              <a:pathLst>
                <a:path extrusionOk="0" h="1192929" w="1087194">
                  <a:moveTo>
                    <a:pt x="1087195" y="626691"/>
                  </a:moveTo>
                  <a:lnTo>
                    <a:pt x="0" y="0"/>
                  </a:lnTo>
                  <a:lnTo>
                    <a:pt x="0" y="565567"/>
                  </a:lnTo>
                  <a:lnTo>
                    <a:pt x="1087195" y="1192929"/>
                  </a:lnTo>
                  <a:lnTo>
                    <a:pt x="1087195" y="626691"/>
                  </a:lnTo>
                  <a:close/>
                </a:path>
              </a:pathLst>
            </a:custGeom>
            <a:gradFill>
              <a:gsLst>
                <a:gs pos="0">
                  <a:srgbClr val="FFFFFF">
                    <a:alpha val="29411"/>
                  </a:srgbClr>
                </a:gs>
                <a:gs pos="100000">
                  <a:srgbClr val="FFFFFF">
                    <a:alpha val="0"/>
                  </a:srgbClr>
                </a:gs>
              </a:gsLst>
              <a:lin ang="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13" name="Google Shape;213;p14"/>
            <p:cNvSpPr/>
            <p:nvPr/>
          </p:nvSpPr>
          <p:spPr>
            <a:xfrm>
              <a:off x="2940034" y="2576931"/>
              <a:ext cx="37248" cy="28278"/>
            </a:xfrm>
            <a:custGeom>
              <a:rect b="b" l="l" r="r" t="t"/>
              <a:pathLst>
                <a:path extrusionOk="0" h="282783" w="372483">
                  <a:moveTo>
                    <a:pt x="0" y="0"/>
                  </a:moveTo>
                  <a:lnTo>
                    <a:pt x="372483" y="214942"/>
                  </a:lnTo>
                  <a:lnTo>
                    <a:pt x="372483" y="282783"/>
                  </a:lnTo>
                  <a:lnTo>
                    <a:pt x="0" y="67841"/>
                  </a:lnTo>
                  <a:lnTo>
                    <a:pt x="0" y="0"/>
                  </a:ln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14" name="Google Shape;214;p14"/>
            <p:cNvSpPr/>
            <p:nvPr/>
          </p:nvSpPr>
          <p:spPr>
            <a:xfrm>
              <a:off x="2940101" y="2590528"/>
              <a:ext cx="69656" cy="47019"/>
            </a:xfrm>
            <a:custGeom>
              <a:rect b="b" l="l" r="r" t="t"/>
              <a:pathLst>
                <a:path extrusionOk="0" h="470186" w="696557">
                  <a:moveTo>
                    <a:pt x="0" y="0"/>
                  </a:moveTo>
                  <a:lnTo>
                    <a:pt x="696558" y="401673"/>
                  </a:lnTo>
                  <a:lnTo>
                    <a:pt x="696558" y="470186"/>
                  </a:lnTo>
                  <a:lnTo>
                    <a:pt x="0" y="68513"/>
                  </a:lnTo>
                  <a:lnTo>
                    <a:pt x="0" y="0"/>
                  </a:ln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15" name="Google Shape;215;p14"/>
            <p:cNvSpPr/>
            <p:nvPr/>
          </p:nvSpPr>
          <p:spPr>
            <a:xfrm>
              <a:off x="2922001" y="2566245"/>
              <a:ext cx="12371" cy="18342"/>
            </a:xfrm>
            <a:custGeom>
              <a:rect b="b" l="l" r="r" t="t"/>
              <a:pathLst>
                <a:path extrusionOk="0" h="183417" w="123713">
                  <a:moveTo>
                    <a:pt x="123713" y="127308"/>
                  </a:moveTo>
                  <a:cubicBezTo>
                    <a:pt x="123713" y="173655"/>
                    <a:pt x="96146" y="195821"/>
                    <a:pt x="61857" y="176342"/>
                  </a:cubicBezTo>
                  <a:cubicBezTo>
                    <a:pt x="27567" y="156863"/>
                    <a:pt x="0" y="103127"/>
                    <a:pt x="0" y="56109"/>
                  </a:cubicBezTo>
                  <a:cubicBezTo>
                    <a:pt x="0" y="9762"/>
                    <a:pt x="27567" y="-12404"/>
                    <a:pt x="61857" y="7075"/>
                  </a:cubicBezTo>
                  <a:cubicBezTo>
                    <a:pt x="96146" y="27226"/>
                    <a:pt x="123713" y="80961"/>
                    <a:pt x="123713" y="127308"/>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5"/>
          <p:cNvSpPr txBox="1"/>
          <p:nvPr>
            <p:ph idx="12" type="sldNum"/>
          </p:nvPr>
        </p:nvSpPr>
        <p:spPr>
          <a:xfrm>
            <a:off x="8693400" y="4749850"/>
            <a:ext cx="450600" cy="3471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t>‹#›</a:t>
            </a:fld>
            <a:endParaRPr/>
          </a:p>
        </p:txBody>
      </p:sp>
      <p:sp>
        <p:nvSpPr>
          <p:cNvPr id="221" name="Google Shape;221;p15"/>
          <p:cNvSpPr/>
          <p:nvPr/>
        </p:nvSpPr>
        <p:spPr>
          <a:xfrm>
            <a:off x="429200" y="1085450"/>
            <a:ext cx="1253100" cy="3028800"/>
          </a:xfrm>
          <a:prstGeom prst="flowChartAlternateProcess">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5"/>
          <p:cNvSpPr/>
          <p:nvPr/>
        </p:nvSpPr>
        <p:spPr>
          <a:xfrm>
            <a:off x="2187325" y="1085450"/>
            <a:ext cx="1253100" cy="3028800"/>
          </a:xfrm>
          <a:prstGeom prst="flowChartAlternateProcess">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5"/>
          <p:cNvSpPr/>
          <p:nvPr/>
        </p:nvSpPr>
        <p:spPr>
          <a:xfrm>
            <a:off x="3945450" y="1085450"/>
            <a:ext cx="1253100" cy="3028800"/>
          </a:xfrm>
          <a:prstGeom prst="flowChartAlternateProcess">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5"/>
          <p:cNvSpPr/>
          <p:nvPr/>
        </p:nvSpPr>
        <p:spPr>
          <a:xfrm>
            <a:off x="5703575" y="1085450"/>
            <a:ext cx="1253100" cy="3028800"/>
          </a:xfrm>
          <a:prstGeom prst="flowChartAlternateProcess">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5"/>
          <p:cNvSpPr/>
          <p:nvPr/>
        </p:nvSpPr>
        <p:spPr>
          <a:xfrm>
            <a:off x="7461700" y="1085450"/>
            <a:ext cx="1253100" cy="3028800"/>
          </a:xfrm>
          <a:prstGeom prst="flowChartAlternateProcess">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5"/>
          <p:cNvSpPr txBox="1"/>
          <p:nvPr/>
        </p:nvSpPr>
        <p:spPr>
          <a:xfrm>
            <a:off x="614150" y="3371025"/>
            <a:ext cx="7337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Light"/>
                <a:ea typeface="Barlow Light"/>
                <a:cs typeface="Barlow Light"/>
                <a:sym typeface="Barlow Light"/>
              </a:rPr>
              <a:t>Initial </a:t>
            </a:r>
            <a:endParaRPr>
              <a:latin typeface="Barlow Light"/>
              <a:ea typeface="Barlow Light"/>
              <a:cs typeface="Barlow Light"/>
              <a:sym typeface="Barlow Light"/>
            </a:endParaRPr>
          </a:p>
          <a:p>
            <a:pPr indent="0" lvl="0" marL="0" rtl="0" algn="l">
              <a:spcBef>
                <a:spcPts val="0"/>
              </a:spcBef>
              <a:spcAft>
                <a:spcPts val="0"/>
              </a:spcAft>
              <a:buNone/>
            </a:pPr>
            <a:r>
              <a:rPr lang="en">
                <a:latin typeface="Barlow Light"/>
                <a:ea typeface="Barlow Light"/>
                <a:cs typeface="Barlow Light"/>
                <a:sym typeface="Barlow Light"/>
              </a:rPr>
              <a:t>Population</a:t>
            </a:r>
            <a:endParaRPr>
              <a:latin typeface="Barlow Light"/>
              <a:ea typeface="Barlow Light"/>
              <a:cs typeface="Barlow Light"/>
              <a:sym typeface="Barlow Light"/>
            </a:endParaRPr>
          </a:p>
        </p:txBody>
      </p:sp>
      <p:sp>
        <p:nvSpPr>
          <p:cNvPr id="227" name="Google Shape;227;p15"/>
          <p:cNvSpPr txBox="1"/>
          <p:nvPr/>
        </p:nvSpPr>
        <p:spPr>
          <a:xfrm>
            <a:off x="2306475" y="3371025"/>
            <a:ext cx="7337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Light"/>
                <a:ea typeface="Barlow Light"/>
                <a:cs typeface="Barlow Light"/>
                <a:sym typeface="Barlow Light"/>
              </a:rPr>
              <a:t>Fitness </a:t>
            </a:r>
            <a:endParaRPr>
              <a:latin typeface="Barlow Light"/>
              <a:ea typeface="Barlow Light"/>
              <a:cs typeface="Barlow Light"/>
              <a:sym typeface="Barlow Light"/>
            </a:endParaRPr>
          </a:p>
          <a:p>
            <a:pPr indent="0" lvl="0" marL="0" rtl="0" algn="l">
              <a:spcBef>
                <a:spcPts val="0"/>
              </a:spcBef>
              <a:spcAft>
                <a:spcPts val="0"/>
              </a:spcAft>
              <a:buNone/>
            </a:pPr>
            <a:r>
              <a:rPr lang="en">
                <a:latin typeface="Barlow Light"/>
                <a:ea typeface="Barlow Light"/>
                <a:cs typeface="Barlow Light"/>
                <a:sym typeface="Barlow Light"/>
              </a:rPr>
              <a:t>Function</a:t>
            </a:r>
            <a:endParaRPr>
              <a:latin typeface="Barlow Light"/>
              <a:ea typeface="Barlow Light"/>
              <a:cs typeface="Barlow Light"/>
              <a:sym typeface="Barlow Light"/>
            </a:endParaRPr>
          </a:p>
        </p:txBody>
      </p:sp>
      <p:sp>
        <p:nvSpPr>
          <p:cNvPr id="228" name="Google Shape;228;p15"/>
          <p:cNvSpPr txBox="1"/>
          <p:nvPr/>
        </p:nvSpPr>
        <p:spPr>
          <a:xfrm>
            <a:off x="4121625" y="3478725"/>
            <a:ext cx="73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Light"/>
                <a:ea typeface="Barlow Light"/>
                <a:cs typeface="Barlow Light"/>
                <a:sym typeface="Barlow Light"/>
              </a:rPr>
              <a:t>Selection</a:t>
            </a:r>
            <a:endParaRPr>
              <a:latin typeface="Barlow Light"/>
              <a:ea typeface="Barlow Light"/>
              <a:cs typeface="Barlow Light"/>
              <a:sym typeface="Barlow Light"/>
            </a:endParaRPr>
          </a:p>
        </p:txBody>
      </p:sp>
      <p:sp>
        <p:nvSpPr>
          <p:cNvPr id="229" name="Google Shape;229;p15"/>
          <p:cNvSpPr txBox="1"/>
          <p:nvPr/>
        </p:nvSpPr>
        <p:spPr>
          <a:xfrm>
            <a:off x="5882200" y="3478725"/>
            <a:ext cx="73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Light"/>
                <a:ea typeface="Barlow Light"/>
                <a:cs typeface="Barlow Light"/>
                <a:sym typeface="Barlow Light"/>
              </a:rPr>
              <a:t>Crossover</a:t>
            </a:r>
            <a:endParaRPr>
              <a:latin typeface="Barlow Light"/>
              <a:ea typeface="Barlow Light"/>
              <a:cs typeface="Barlow Light"/>
              <a:sym typeface="Barlow Light"/>
            </a:endParaRPr>
          </a:p>
        </p:txBody>
      </p:sp>
      <p:sp>
        <p:nvSpPr>
          <p:cNvPr id="230" name="Google Shape;230;p15"/>
          <p:cNvSpPr txBox="1"/>
          <p:nvPr/>
        </p:nvSpPr>
        <p:spPr>
          <a:xfrm>
            <a:off x="7683675" y="3478725"/>
            <a:ext cx="733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Light"/>
                <a:ea typeface="Barlow Light"/>
                <a:cs typeface="Barlow Light"/>
                <a:sym typeface="Barlow Light"/>
              </a:rPr>
              <a:t>Mutation</a:t>
            </a:r>
            <a:endParaRPr>
              <a:latin typeface="Barlow Light"/>
              <a:ea typeface="Barlow Light"/>
              <a:cs typeface="Barlow Light"/>
              <a:sym typeface="Barlow Light"/>
            </a:endParaRPr>
          </a:p>
        </p:txBody>
      </p:sp>
      <p:pic>
        <p:nvPicPr>
          <p:cNvPr id="231" name="Google Shape;231;p15"/>
          <p:cNvPicPr preferRelativeResize="0"/>
          <p:nvPr/>
        </p:nvPicPr>
        <p:blipFill>
          <a:blip r:embed="rId3">
            <a:alphaModFix/>
          </a:blip>
          <a:stretch>
            <a:fillRect/>
          </a:stretch>
        </p:blipFill>
        <p:spPr>
          <a:xfrm rot="5400000">
            <a:off x="86611" y="1856747"/>
            <a:ext cx="1938274" cy="1090276"/>
          </a:xfrm>
          <a:prstGeom prst="rect">
            <a:avLst/>
          </a:prstGeom>
          <a:noFill/>
          <a:ln>
            <a:noFill/>
          </a:ln>
        </p:spPr>
      </p:pic>
      <p:pic>
        <p:nvPicPr>
          <p:cNvPr id="232" name="Google Shape;232;p15"/>
          <p:cNvPicPr preferRelativeResize="0"/>
          <p:nvPr/>
        </p:nvPicPr>
        <p:blipFill>
          <a:blip r:embed="rId4">
            <a:alphaModFix/>
          </a:blip>
          <a:stretch>
            <a:fillRect/>
          </a:stretch>
        </p:blipFill>
        <p:spPr>
          <a:xfrm>
            <a:off x="2268738" y="1485650"/>
            <a:ext cx="1090275" cy="1832475"/>
          </a:xfrm>
          <a:prstGeom prst="rect">
            <a:avLst/>
          </a:prstGeom>
          <a:noFill/>
          <a:ln>
            <a:noFill/>
          </a:ln>
        </p:spPr>
      </p:pic>
      <p:pic>
        <p:nvPicPr>
          <p:cNvPr id="233" name="Google Shape;233;p15"/>
          <p:cNvPicPr preferRelativeResize="0"/>
          <p:nvPr/>
        </p:nvPicPr>
        <p:blipFill>
          <a:blip r:embed="rId5">
            <a:alphaModFix/>
          </a:blip>
          <a:stretch>
            <a:fillRect/>
          </a:stretch>
        </p:blipFill>
        <p:spPr>
          <a:xfrm>
            <a:off x="3945448" y="1724803"/>
            <a:ext cx="1253100" cy="1242747"/>
          </a:xfrm>
          <a:prstGeom prst="rect">
            <a:avLst/>
          </a:prstGeom>
          <a:noFill/>
          <a:ln>
            <a:noFill/>
          </a:ln>
        </p:spPr>
      </p:pic>
      <p:pic>
        <p:nvPicPr>
          <p:cNvPr id="234" name="Google Shape;234;p15"/>
          <p:cNvPicPr preferRelativeResize="0"/>
          <p:nvPr/>
        </p:nvPicPr>
        <p:blipFill rotWithShape="1">
          <a:blip r:embed="rId6">
            <a:alphaModFix/>
          </a:blip>
          <a:srcRect b="7450" l="18060" r="17688" t="0"/>
          <a:stretch/>
        </p:blipFill>
        <p:spPr>
          <a:xfrm>
            <a:off x="5750863" y="1175050"/>
            <a:ext cx="1090275" cy="2342250"/>
          </a:xfrm>
          <a:prstGeom prst="rect">
            <a:avLst/>
          </a:prstGeom>
          <a:noFill/>
          <a:ln>
            <a:noFill/>
          </a:ln>
        </p:spPr>
      </p:pic>
      <p:pic>
        <p:nvPicPr>
          <p:cNvPr id="235" name="Google Shape;235;p15"/>
          <p:cNvPicPr preferRelativeResize="0"/>
          <p:nvPr/>
        </p:nvPicPr>
        <p:blipFill rotWithShape="1">
          <a:blip r:embed="rId7">
            <a:alphaModFix/>
          </a:blip>
          <a:srcRect b="0" l="-21415" r="18258" t="0"/>
          <a:stretch/>
        </p:blipFill>
        <p:spPr>
          <a:xfrm>
            <a:off x="7393450" y="1230775"/>
            <a:ext cx="1163701" cy="2342250"/>
          </a:xfrm>
          <a:prstGeom prst="rect">
            <a:avLst/>
          </a:prstGeom>
          <a:noFill/>
          <a:ln>
            <a:noFill/>
          </a:ln>
        </p:spPr>
      </p:pic>
      <p:sp>
        <p:nvSpPr>
          <p:cNvPr id="236" name="Google Shape;236;p15"/>
          <p:cNvSpPr txBox="1"/>
          <p:nvPr>
            <p:ph idx="4294967295" type="ctrTitle"/>
          </p:nvPr>
        </p:nvSpPr>
        <p:spPr>
          <a:xfrm>
            <a:off x="2474071" y="96351"/>
            <a:ext cx="4482600" cy="9891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accent1"/>
              </a:buClr>
              <a:buSzPts val="2400"/>
              <a:buFont typeface="Barlow"/>
              <a:buNone/>
            </a:pPr>
            <a:r>
              <a:rPr lang="en" sz="3600">
                <a:solidFill>
                  <a:srgbClr val="A61C00"/>
                </a:solidFill>
              </a:rPr>
              <a:t>Five Stages in GA</a:t>
            </a:r>
            <a:endParaRPr sz="3600">
              <a:solidFill>
                <a:srgbClr val="A61C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6"/>
          <p:cNvSpPr txBox="1"/>
          <p:nvPr>
            <p:ph type="title"/>
          </p:nvPr>
        </p:nvSpPr>
        <p:spPr>
          <a:xfrm>
            <a:off x="855300" y="952636"/>
            <a:ext cx="7433400" cy="3963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2400"/>
              <a:buNone/>
            </a:pPr>
            <a:r>
              <a:rPr lang="en"/>
              <a:t>Five Phases</a:t>
            </a:r>
            <a:endParaRPr/>
          </a:p>
        </p:txBody>
      </p:sp>
      <p:sp>
        <p:nvSpPr>
          <p:cNvPr id="242" name="Google Shape;242;p16"/>
          <p:cNvSpPr txBox="1"/>
          <p:nvPr>
            <p:ph idx="1" type="body"/>
          </p:nvPr>
        </p:nvSpPr>
        <p:spPr>
          <a:xfrm>
            <a:off x="739311" y="1397568"/>
            <a:ext cx="2315700" cy="3418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1800"/>
              <a:buNone/>
            </a:pPr>
            <a:r>
              <a:rPr b="1" lang="en"/>
              <a:t>Initial population</a:t>
            </a:r>
            <a:endParaRPr/>
          </a:p>
          <a:p>
            <a:pPr indent="0" lvl="0" marL="0" rtl="0" algn="l">
              <a:lnSpc>
                <a:spcPct val="115000"/>
              </a:lnSpc>
              <a:spcBef>
                <a:spcPts val="0"/>
              </a:spcBef>
              <a:spcAft>
                <a:spcPts val="0"/>
              </a:spcAft>
              <a:buNone/>
            </a:pPr>
            <a:r>
              <a:rPr lang="en" sz="1600">
                <a:solidFill>
                  <a:srgbClr val="FFFFFF"/>
                </a:solidFill>
              </a:rPr>
              <a:t>The process begins with a set of individuals which is called a Population. Each individual is a solution to the problem you want to solve.</a:t>
            </a:r>
            <a:endParaRPr sz="1600">
              <a:solidFill>
                <a:srgbClr val="FFFFFF"/>
              </a:solidFill>
            </a:endParaRPr>
          </a:p>
          <a:p>
            <a:pPr indent="0" lvl="0" marL="0" rtl="0" algn="l">
              <a:lnSpc>
                <a:spcPct val="115000"/>
              </a:lnSpc>
              <a:spcBef>
                <a:spcPts val="0"/>
              </a:spcBef>
              <a:spcAft>
                <a:spcPts val="0"/>
              </a:spcAft>
              <a:buNone/>
            </a:pPr>
            <a:r>
              <a:rPr lang="en" sz="1600">
                <a:solidFill>
                  <a:srgbClr val="FFFFFF"/>
                </a:solidFill>
              </a:rPr>
              <a:t>The set of genes of an individual is represented using a string, in terms of an alphabet</a:t>
            </a:r>
            <a:endParaRPr sz="1600">
              <a:solidFill>
                <a:srgbClr val="FFFFFF"/>
              </a:solidFill>
            </a:endParaRPr>
          </a:p>
          <a:p>
            <a:pPr indent="0" lvl="0" marL="0" rtl="0" algn="l">
              <a:lnSpc>
                <a:spcPct val="115000"/>
              </a:lnSpc>
              <a:spcBef>
                <a:spcPts val="0"/>
              </a:spcBef>
              <a:spcAft>
                <a:spcPts val="0"/>
              </a:spcAft>
              <a:buSzPts val="1800"/>
              <a:buNone/>
            </a:pPr>
            <a:r>
              <a:t/>
            </a:r>
            <a:endParaRPr sz="1600">
              <a:solidFill>
                <a:srgbClr val="FFFFFF"/>
              </a:solidFill>
            </a:endParaRPr>
          </a:p>
        </p:txBody>
      </p:sp>
      <p:sp>
        <p:nvSpPr>
          <p:cNvPr id="243" name="Google Shape;243;p16"/>
          <p:cNvSpPr txBox="1"/>
          <p:nvPr>
            <p:ph idx="2" type="body"/>
          </p:nvPr>
        </p:nvSpPr>
        <p:spPr>
          <a:xfrm>
            <a:off x="3566360" y="1374400"/>
            <a:ext cx="2576518" cy="3418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1800"/>
              <a:buNone/>
            </a:pPr>
            <a:r>
              <a:rPr b="1" lang="en"/>
              <a:t>Fitness Function</a:t>
            </a:r>
            <a:endParaRPr/>
          </a:p>
          <a:p>
            <a:pPr indent="0" lvl="0" marL="0" rtl="0" algn="l">
              <a:lnSpc>
                <a:spcPct val="115000"/>
              </a:lnSpc>
              <a:spcBef>
                <a:spcPts val="0"/>
              </a:spcBef>
              <a:spcAft>
                <a:spcPts val="0"/>
              </a:spcAft>
              <a:buSzPts val="1800"/>
              <a:buNone/>
            </a:pPr>
            <a:r>
              <a:rPr lang="en" sz="1600">
                <a:solidFill>
                  <a:srgbClr val="FFFFFF"/>
                </a:solidFill>
              </a:rPr>
              <a:t>The fitness function determines how fit an individual is (the ability of an individual to compete with other individuals). It gives a fitness score to each individual. The probability that an individual will be selected for reproduction is based on its fitness score.</a:t>
            </a:r>
            <a:endParaRPr sz="1600"/>
          </a:p>
        </p:txBody>
      </p:sp>
      <p:sp>
        <p:nvSpPr>
          <p:cNvPr id="244" name="Google Shape;244;p16"/>
          <p:cNvSpPr txBox="1"/>
          <p:nvPr>
            <p:ph idx="3" type="body"/>
          </p:nvPr>
        </p:nvSpPr>
        <p:spPr>
          <a:xfrm>
            <a:off x="6573841" y="1333507"/>
            <a:ext cx="2315700" cy="3418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1800"/>
              <a:buNone/>
            </a:pPr>
            <a:r>
              <a:rPr b="1" lang="en"/>
              <a:t>Selection</a:t>
            </a:r>
            <a:endParaRPr/>
          </a:p>
          <a:p>
            <a:pPr indent="0" lvl="0" marL="0" rtl="0" algn="l">
              <a:lnSpc>
                <a:spcPct val="115000"/>
              </a:lnSpc>
              <a:spcBef>
                <a:spcPts val="0"/>
              </a:spcBef>
              <a:spcAft>
                <a:spcPts val="0"/>
              </a:spcAft>
              <a:buNone/>
            </a:pPr>
            <a:r>
              <a:rPr lang="en" sz="1600"/>
              <a:t>The idea of selection phase is to select the fittest individuals and let them pass their genes to the next generation.</a:t>
            </a:r>
            <a:endParaRPr sz="1600"/>
          </a:p>
          <a:p>
            <a:pPr indent="0" lvl="0" marL="0" rtl="0" algn="l">
              <a:lnSpc>
                <a:spcPct val="115000"/>
              </a:lnSpc>
              <a:spcBef>
                <a:spcPts val="0"/>
              </a:spcBef>
              <a:spcAft>
                <a:spcPts val="0"/>
              </a:spcAft>
              <a:buNone/>
            </a:pPr>
            <a:r>
              <a:rPr lang="en" sz="1600"/>
              <a:t>Two pairs of individuals (parents) are selected based on their fitness scores. Individuals with high fitness have more chance to be selected for reproduction.</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SzPts val="1800"/>
              <a:buNone/>
            </a:pPr>
            <a:r>
              <a:t/>
            </a:r>
            <a:endParaRPr sz="1600"/>
          </a:p>
        </p:txBody>
      </p:sp>
      <p:sp>
        <p:nvSpPr>
          <p:cNvPr id="245" name="Google Shape;245;p16"/>
          <p:cNvSpPr txBox="1"/>
          <p:nvPr>
            <p:ph idx="12" type="sldNum"/>
          </p:nvPr>
        </p:nvSpPr>
        <p:spPr>
          <a:xfrm>
            <a:off x="8693400" y="4749850"/>
            <a:ext cx="450600" cy="3471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t>‹#›</a:t>
            </a:fld>
            <a:endParaRPr/>
          </a:p>
        </p:txBody>
      </p:sp>
      <p:grpSp>
        <p:nvGrpSpPr>
          <p:cNvPr id="246" name="Google Shape;246;p16"/>
          <p:cNvGrpSpPr/>
          <p:nvPr/>
        </p:nvGrpSpPr>
        <p:grpSpPr>
          <a:xfrm>
            <a:off x="6062229" y="1215715"/>
            <a:ext cx="460705" cy="491455"/>
            <a:chOff x="9901824" y="937343"/>
            <a:chExt cx="744273" cy="793950"/>
          </a:xfrm>
        </p:grpSpPr>
        <p:grpSp>
          <p:nvGrpSpPr>
            <p:cNvPr id="247" name="Google Shape;247;p16"/>
            <p:cNvGrpSpPr/>
            <p:nvPr/>
          </p:nvGrpSpPr>
          <p:grpSpPr>
            <a:xfrm>
              <a:off x="9901824" y="937343"/>
              <a:ext cx="744273" cy="793950"/>
              <a:chOff x="9901824" y="937343"/>
              <a:chExt cx="744273" cy="793950"/>
            </a:xfrm>
          </p:grpSpPr>
          <p:sp>
            <p:nvSpPr>
              <p:cNvPr id="248" name="Google Shape;248;p16"/>
              <p:cNvSpPr/>
              <p:nvPr/>
            </p:nvSpPr>
            <p:spPr>
              <a:xfrm>
                <a:off x="10463799" y="1043794"/>
                <a:ext cx="76068" cy="75403"/>
              </a:xfrm>
              <a:custGeom>
                <a:rect b="b" l="l" r="r" t="t"/>
                <a:pathLst>
                  <a:path extrusionOk="0" h="132" w="133">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249" name="Google Shape;249;p16"/>
              <p:cNvSpPr/>
              <p:nvPr/>
            </p:nvSpPr>
            <p:spPr>
              <a:xfrm>
                <a:off x="10546077" y="1303491"/>
                <a:ext cx="100020" cy="11976"/>
              </a:xfrm>
              <a:custGeom>
                <a:rect b="b" l="l" r="r" t="t"/>
                <a:pathLst>
                  <a:path extrusionOk="0" h="21" w="175">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250" name="Google Shape;250;p16"/>
              <p:cNvSpPr/>
              <p:nvPr/>
            </p:nvSpPr>
            <p:spPr>
              <a:xfrm>
                <a:off x="10463799" y="1499539"/>
                <a:ext cx="76068" cy="75625"/>
              </a:xfrm>
              <a:custGeom>
                <a:rect b="b" l="l" r="r" t="t"/>
                <a:pathLst>
                  <a:path extrusionOk="0" h="132" w="133">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251" name="Google Shape;251;p16"/>
              <p:cNvSpPr/>
              <p:nvPr/>
            </p:nvSpPr>
            <p:spPr>
              <a:xfrm>
                <a:off x="10008275" y="1500204"/>
                <a:ext cx="76068" cy="74960"/>
              </a:xfrm>
              <a:custGeom>
                <a:rect b="b" l="l" r="r" t="t"/>
                <a:pathLst>
                  <a:path extrusionOk="0" h="131" w="133">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252" name="Google Shape;252;p16"/>
              <p:cNvSpPr/>
              <p:nvPr/>
            </p:nvSpPr>
            <p:spPr>
              <a:xfrm>
                <a:off x="9901824" y="1303934"/>
                <a:ext cx="100020" cy="11976"/>
              </a:xfrm>
              <a:custGeom>
                <a:rect b="b" l="l" r="r" t="t"/>
                <a:pathLst>
                  <a:path extrusionOk="0" h="21" w="175">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253" name="Google Shape;253;p16"/>
              <p:cNvSpPr/>
              <p:nvPr/>
            </p:nvSpPr>
            <p:spPr>
              <a:xfrm>
                <a:off x="10008275" y="1044237"/>
                <a:ext cx="75403" cy="74960"/>
              </a:xfrm>
              <a:custGeom>
                <a:rect b="b" l="l" r="r" t="t"/>
                <a:pathLst>
                  <a:path extrusionOk="0" h="131" w="132">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254" name="Google Shape;254;p16"/>
              <p:cNvSpPr/>
              <p:nvPr/>
            </p:nvSpPr>
            <p:spPr>
              <a:xfrm>
                <a:off x="10267751" y="937343"/>
                <a:ext cx="11976" cy="100020"/>
              </a:xfrm>
              <a:custGeom>
                <a:rect b="b" l="l" r="r" t="t"/>
                <a:pathLst>
                  <a:path extrusionOk="0" h="175" w="21">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255" name="Google Shape;255;p16"/>
              <p:cNvSpPr/>
              <p:nvPr/>
            </p:nvSpPr>
            <p:spPr>
              <a:xfrm>
                <a:off x="10183698" y="1629498"/>
                <a:ext cx="180080" cy="25726"/>
              </a:xfrm>
              <a:custGeom>
                <a:rect b="b" l="l" r="r" t="t"/>
                <a:pathLst>
                  <a:path extrusionOk="0" h="45" w="315">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256" name="Google Shape;256;p16"/>
              <p:cNvSpPr/>
              <p:nvPr/>
            </p:nvSpPr>
            <p:spPr>
              <a:xfrm>
                <a:off x="10188356" y="1667865"/>
                <a:ext cx="170766" cy="25726"/>
              </a:xfrm>
              <a:custGeom>
                <a:rect b="b" l="l" r="r" t="t"/>
                <a:pathLst>
                  <a:path extrusionOk="0" h="45" w="299">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257" name="Google Shape;257;p16"/>
              <p:cNvSpPr/>
              <p:nvPr/>
            </p:nvSpPr>
            <p:spPr>
              <a:xfrm>
                <a:off x="10212751" y="1705567"/>
                <a:ext cx="122419" cy="25726"/>
              </a:xfrm>
              <a:custGeom>
                <a:rect b="b" l="l" r="r" t="t"/>
                <a:pathLst>
                  <a:path extrusionOk="0" h="45" w="214">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sp>
          <p:nvSpPr>
            <p:cNvPr id="258" name="Google Shape;258;p16"/>
            <p:cNvSpPr/>
            <p:nvPr/>
          </p:nvSpPr>
          <p:spPr>
            <a:xfrm>
              <a:off x="10047751" y="1220548"/>
              <a:ext cx="217117" cy="205362"/>
            </a:xfrm>
            <a:custGeom>
              <a:rect b="b" l="l" r="r" t="t"/>
              <a:pathLst>
                <a:path extrusionOk="0" h="359" w="38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259" name="Google Shape;259;p16"/>
            <p:cNvSpPr/>
            <p:nvPr/>
          </p:nvSpPr>
          <p:spPr>
            <a:xfrm>
              <a:off x="10063053" y="1080830"/>
              <a:ext cx="205806" cy="250604"/>
            </a:xfrm>
            <a:custGeom>
              <a:rect b="b" l="l" r="r" t="t"/>
              <a:pathLst>
                <a:path extrusionOk="0" h="438" w="36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260" name="Google Shape;260;p16"/>
            <p:cNvSpPr/>
            <p:nvPr/>
          </p:nvSpPr>
          <p:spPr>
            <a:xfrm>
              <a:off x="10276400" y="1080830"/>
              <a:ext cx="208024" cy="250604"/>
            </a:xfrm>
            <a:custGeom>
              <a:rect b="b" l="l" r="r" t="t"/>
              <a:pathLst>
                <a:path extrusionOk="0" h="438" w="364">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261" name="Google Shape;261;p16"/>
            <p:cNvSpPr/>
            <p:nvPr/>
          </p:nvSpPr>
          <p:spPr>
            <a:xfrm>
              <a:off x="10280392" y="1218773"/>
              <a:ext cx="219334" cy="208689"/>
            </a:xfrm>
            <a:custGeom>
              <a:rect b="b" l="l" r="r" t="t"/>
              <a:pathLst>
                <a:path extrusionOk="0" h="365" w="384">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262" name="Google Shape;262;p16"/>
            <p:cNvSpPr/>
            <p:nvPr/>
          </p:nvSpPr>
          <p:spPr>
            <a:xfrm>
              <a:off x="10116279" y="1345184"/>
              <a:ext cx="152580" cy="267681"/>
            </a:xfrm>
            <a:custGeom>
              <a:rect b="b" l="l" r="r" t="t"/>
              <a:pathLst>
                <a:path extrusionOk="0" h="468" w="267">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263" name="Google Shape;263;p16"/>
            <p:cNvSpPr/>
            <p:nvPr/>
          </p:nvSpPr>
          <p:spPr>
            <a:xfrm>
              <a:off x="10276400" y="1345184"/>
              <a:ext cx="154798" cy="267681"/>
            </a:xfrm>
            <a:custGeom>
              <a:rect b="b" l="l" r="r" t="t"/>
              <a:pathLst>
                <a:path extrusionOk="0" h="468" w="271">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264" name="Google Shape;264;p16"/>
          <p:cNvGrpSpPr/>
          <p:nvPr/>
        </p:nvGrpSpPr>
        <p:grpSpPr>
          <a:xfrm>
            <a:off x="2951066" y="1386800"/>
            <a:ext cx="460705" cy="491455"/>
            <a:chOff x="8770051" y="937343"/>
            <a:chExt cx="744272" cy="793950"/>
          </a:xfrm>
        </p:grpSpPr>
        <p:sp>
          <p:nvSpPr>
            <p:cNvPr id="265" name="Google Shape;265;p16"/>
            <p:cNvSpPr/>
            <p:nvPr/>
          </p:nvSpPr>
          <p:spPr>
            <a:xfrm>
              <a:off x="8968558" y="1402926"/>
              <a:ext cx="348361" cy="98539"/>
            </a:xfrm>
            <a:custGeom>
              <a:rect b="b" l="l" r="r" t="t"/>
              <a:pathLst>
                <a:path extrusionOk="0" h="492696" w="1741804">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66" name="Google Shape;266;p16"/>
            <p:cNvSpPr/>
            <p:nvPr/>
          </p:nvSpPr>
          <p:spPr>
            <a:xfrm>
              <a:off x="8960465" y="1079360"/>
              <a:ext cx="362496" cy="102351"/>
            </a:xfrm>
            <a:custGeom>
              <a:rect b="b" l="l" r="r" t="t"/>
              <a:pathLst>
                <a:path extrusionOk="0" h="511754" w="181248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67" name="Google Shape;267;p16"/>
            <p:cNvSpPr/>
            <p:nvPr/>
          </p:nvSpPr>
          <p:spPr>
            <a:xfrm>
              <a:off x="8930121" y="1189758"/>
              <a:ext cx="422643" cy="98539"/>
            </a:xfrm>
            <a:custGeom>
              <a:rect b="b" l="l" r="r" t="t"/>
              <a:pathLst>
                <a:path extrusionOk="0" h="492696" w="2113216">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68" name="Google Shape;268;p16"/>
            <p:cNvSpPr/>
            <p:nvPr/>
          </p:nvSpPr>
          <p:spPr>
            <a:xfrm>
              <a:off x="8930847" y="1296342"/>
              <a:ext cx="421894" cy="98539"/>
            </a:xfrm>
            <a:custGeom>
              <a:rect b="b" l="l" r="r" t="t"/>
              <a:pathLst>
                <a:path extrusionOk="0" h="492696" w="2109469">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69" name="Google Shape;269;p16"/>
            <p:cNvSpPr/>
            <p:nvPr/>
          </p:nvSpPr>
          <p:spPr>
            <a:xfrm>
              <a:off x="9031006" y="1509510"/>
              <a:ext cx="223837" cy="102349"/>
            </a:xfrm>
            <a:custGeom>
              <a:rect b="b" l="l" r="r" t="t"/>
              <a:pathLst>
                <a:path extrusionOk="0" h="511746" w="1119187">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nvGrpSpPr>
            <p:cNvPr id="270" name="Google Shape;270;p16"/>
            <p:cNvGrpSpPr/>
            <p:nvPr/>
          </p:nvGrpSpPr>
          <p:grpSpPr>
            <a:xfrm>
              <a:off x="8770051" y="937343"/>
              <a:ext cx="744272" cy="793950"/>
              <a:chOff x="6565437" y="1588001"/>
              <a:chExt cx="744272" cy="793950"/>
            </a:xfrm>
          </p:grpSpPr>
          <p:sp>
            <p:nvSpPr>
              <p:cNvPr id="271" name="Google Shape;271;p16"/>
              <p:cNvSpPr/>
              <p:nvPr/>
            </p:nvSpPr>
            <p:spPr>
              <a:xfrm>
                <a:off x="7127411" y="1694452"/>
                <a:ext cx="76068" cy="75403"/>
              </a:xfrm>
              <a:custGeom>
                <a:rect b="b" l="l" r="r" t="t"/>
                <a:pathLst>
                  <a:path extrusionOk="0" h="132" w="133">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272" name="Google Shape;272;p16"/>
              <p:cNvSpPr/>
              <p:nvPr/>
            </p:nvSpPr>
            <p:spPr>
              <a:xfrm>
                <a:off x="7209689" y="1954149"/>
                <a:ext cx="100020" cy="11976"/>
              </a:xfrm>
              <a:custGeom>
                <a:rect b="b" l="l" r="r" t="t"/>
                <a:pathLst>
                  <a:path extrusionOk="0" h="21" w="175">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273" name="Google Shape;273;p16"/>
              <p:cNvSpPr/>
              <p:nvPr/>
            </p:nvSpPr>
            <p:spPr>
              <a:xfrm>
                <a:off x="7127411" y="2150197"/>
                <a:ext cx="76068" cy="75625"/>
              </a:xfrm>
              <a:custGeom>
                <a:rect b="b" l="l" r="r" t="t"/>
                <a:pathLst>
                  <a:path extrusionOk="0" h="132" w="133">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274" name="Google Shape;274;p16"/>
              <p:cNvSpPr/>
              <p:nvPr/>
            </p:nvSpPr>
            <p:spPr>
              <a:xfrm>
                <a:off x="6671888" y="2150863"/>
                <a:ext cx="76068" cy="74960"/>
              </a:xfrm>
              <a:custGeom>
                <a:rect b="b" l="l" r="r" t="t"/>
                <a:pathLst>
                  <a:path extrusionOk="0" h="131" w="133">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275" name="Google Shape;275;p16"/>
              <p:cNvSpPr/>
              <p:nvPr/>
            </p:nvSpPr>
            <p:spPr>
              <a:xfrm>
                <a:off x="6565437" y="1954593"/>
                <a:ext cx="100020" cy="11976"/>
              </a:xfrm>
              <a:custGeom>
                <a:rect b="b" l="l" r="r" t="t"/>
                <a:pathLst>
                  <a:path extrusionOk="0" h="21" w="175">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276" name="Google Shape;276;p16"/>
              <p:cNvSpPr/>
              <p:nvPr/>
            </p:nvSpPr>
            <p:spPr>
              <a:xfrm>
                <a:off x="6671888" y="1694896"/>
                <a:ext cx="75403" cy="74960"/>
              </a:xfrm>
              <a:custGeom>
                <a:rect b="b" l="l" r="r" t="t"/>
                <a:pathLst>
                  <a:path extrusionOk="0" h="131" w="132">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277" name="Google Shape;277;p16"/>
              <p:cNvSpPr/>
              <p:nvPr/>
            </p:nvSpPr>
            <p:spPr>
              <a:xfrm>
                <a:off x="6931363" y="1588001"/>
                <a:ext cx="11976" cy="100020"/>
              </a:xfrm>
              <a:custGeom>
                <a:rect b="b" l="l" r="r" t="t"/>
                <a:pathLst>
                  <a:path extrusionOk="0" h="175" w="21">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278" name="Google Shape;278;p16"/>
              <p:cNvSpPr/>
              <p:nvPr/>
            </p:nvSpPr>
            <p:spPr>
              <a:xfrm>
                <a:off x="6847311" y="2280157"/>
                <a:ext cx="180080" cy="25726"/>
              </a:xfrm>
              <a:custGeom>
                <a:rect b="b" l="l" r="r" t="t"/>
                <a:pathLst>
                  <a:path extrusionOk="0" h="45" w="315">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279" name="Google Shape;279;p16"/>
              <p:cNvSpPr/>
              <p:nvPr/>
            </p:nvSpPr>
            <p:spPr>
              <a:xfrm>
                <a:off x="6851968" y="2318524"/>
                <a:ext cx="170766" cy="25726"/>
              </a:xfrm>
              <a:custGeom>
                <a:rect b="b" l="l" r="r" t="t"/>
                <a:pathLst>
                  <a:path extrusionOk="0" h="45" w="299">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280" name="Google Shape;280;p16"/>
              <p:cNvSpPr/>
              <p:nvPr/>
            </p:nvSpPr>
            <p:spPr>
              <a:xfrm>
                <a:off x="6876364" y="2356225"/>
                <a:ext cx="122419" cy="25726"/>
              </a:xfrm>
              <a:custGeom>
                <a:rect b="b" l="l" r="r" t="t"/>
                <a:pathLst>
                  <a:path extrusionOk="0" h="45" w="214">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grpSp>
        <p:nvGrpSpPr>
          <p:cNvPr id="281" name="Google Shape;281;p16"/>
          <p:cNvGrpSpPr/>
          <p:nvPr/>
        </p:nvGrpSpPr>
        <p:grpSpPr>
          <a:xfrm>
            <a:off x="186259" y="1411886"/>
            <a:ext cx="460705" cy="491455"/>
            <a:chOff x="7638277" y="937343"/>
            <a:chExt cx="744272" cy="793950"/>
          </a:xfrm>
        </p:grpSpPr>
        <p:sp>
          <p:nvSpPr>
            <p:cNvPr id="282" name="Google Shape;282;p16"/>
            <p:cNvSpPr/>
            <p:nvPr/>
          </p:nvSpPr>
          <p:spPr>
            <a:xfrm>
              <a:off x="8012931" y="1079385"/>
              <a:ext cx="217151" cy="253479"/>
            </a:xfrm>
            <a:custGeom>
              <a:rect b="b" l="l" r="r" t="t"/>
              <a:pathLst>
                <a:path extrusionOk="0" h="1267396" w="1085755">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83" name="Google Shape;283;p16"/>
            <p:cNvSpPr/>
            <p:nvPr/>
          </p:nvSpPr>
          <p:spPr>
            <a:xfrm>
              <a:off x="7789628" y="1079436"/>
              <a:ext cx="214318" cy="253428"/>
            </a:xfrm>
            <a:custGeom>
              <a:rect b="b" l="l" r="r" t="t"/>
              <a:pathLst>
                <a:path extrusionOk="0" h="1267142" w="1071591">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84" name="Google Shape;284;p16"/>
            <p:cNvSpPr/>
            <p:nvPr/>
          </p:nvSpPr>
          <p:spPr>
            <a:xfrm>
              <a:off x="8012931" y="1341261"/>
              <a:ext cx="202133" cy="270446"/>
            </a:xfrm>
            <a:custGeom>
              <a:rect b="b" l="l" r="r" t="t"/>
              <a:pathLst>
                <a:path extrusionOk="0" h="1352232" w="1010666">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85" name="Google Shape;285;p16"/>
            <p:cNvSpPr/>
            <p:nvPr/>
          </p:nvSpPr>
          <p:spPr>
            <a:xfrm>
              <a:off x="7804733" y="1341261"/>
              <a:ext cx="199288" cy="270439"/>
            </a:xfrm>
            <a:custGeom>
              <a:rect b="b" l="l" r="r" t="t"/>
              <a:pathLst>
                <a:path extrusionOk="0" h="1352197" w="996442">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nvGrpSpPr>
            <p:cNvPr id="286" name="Google Shape;286;p16"/>
            <p:cNvGrpSpPr/>
            <p:nvPr/>
          </p:nvGrpSpPr>
          <p:grpSpPr>
            <a:xfrm>
              <a:off x="7638277" y="937343"/>
              <a:ext cx="744272" cy="793950"/>
              <a:chOff x="6565437" y="1588001"/>
              <a:chExt cx="744272" cy="793950"/>
            </a:xfrm>
          </p:grpSpPr>
          <p:sp>
            <p:nvSpPr>
              <p:cNvPr id="287" name="Google Shape;287;p16"/>
              <p:cNvSpPr/>
              <p:nvPr/>
            </p:nvSpPr>
            <p:spPr>
              <a:xfrm>
                <a:off x="7127411" y="1694452"/>
                <a:ext cx="76068" cy="75403"/>
              </a:xfrm>
              <a:custGeom>
                <a:rect b="b" l="l" r="r" t="t"/>
                <a:pathLst>
                  <a:path extrusionOk="0" h="132" w="133">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288" name="Google Shape;288;p16"/>
              <p:cNvSpPr/>
              <p:nvPr/>
            </p:nvSpPr>
            <p:spPr>
              <a:xfrm>
                <a:off x="7209689" y="1954149"/>
                <a:ext cx="100020" cy="11976"/>
              </a:xfrm>
              <a:custGeom>
                <a:rect b="b" l="l" r="r" t="t"/>
                <a:pathLst>
                  <a:path extrusionOk="0" h="21" w="175">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289" name="Google Shape;289;p16"/>
              <p:cNvSpPr/>
              <p:nvPr/>
            </p:nvSpPr>
            <p:spPr>
              <a:xfrm>
                <a:off x="7127411" y="2150197"/>
                <a:ext cx="76068" cy="75625"/>
              </a:xfrm>
              <a:custGeom>
                <a:rect b="b" l="l" r="r" t="t"/>
                <a:pathLst>
                  <a:path extrusionOk="0" h="132" w="133">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290" name="Google Shape;290;p16"/>
              <p:cNvSpPr/>
              <p:nvPr/>
            </p:nvSpPr>
            <p:spPr>
              <a:xfrm>
                <a:off x="6671888" y="2150863"/>
                <a:ext cx="76068" cy="74960"/>
              </a:xfrm>
              <a:custGeom>
                <a:rect b="b" l="l" r="r" t="t"/>
                <a:pathLst>
                  <a:path extrusionOk="0" h="131" w="133">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291" name="Google Shape;291;p16"/>
              <p:cNvSpPr/>
              <p:nvPr/>
            </p:nvSpPr>
            <p:spPr>
              <a:xfrm>
                <a:off x="6565437" y="1954593"/>
                <a:ext cx="100020" cy="11976"/>
              </a:xfrm>
              <a:custGeom>
                <a:rect b="b" l="l" r="r" t="t"/>
                <a:pathLst>
                  <a:path extrusionOk="0" h="21" w="175">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292" name="Google Shape;292;p16"/>
              <p:cNvSpPr/>
              <p:nvPr/>
            </p:nvSpPr>
            <p:spPr>
              <a:xfrm>
                <a:off x="6671888" y="1694896"/>
                <a:ext cx="75403" cy="74960"/>
              </a:xfrm>
              <a:custGeom>
                <a:rect b="b" l="l" r="r" t="t"/>
                <a:pathLst>
                  <a:path extrusionOk="0" h="131" w="132">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293" name="Google Shape;293;p16"/>
              <p:cNvSpPr/>
              <p:nvPr/>
            </p:nvSpPr>
            <p:spPr>
              <a:xfrm>
                <a:off x="6931363" y="1588001"/>
                <a:ext cx="11976" cy="100020"/>
              </a:xfrm>
              <a:custGeom>
                <a:rect b="b" l="l" r="r" t="t"/>
                <a:pathLst>
                  <a:path extrusionOk="0" h="175" w="21">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294" name="Google Shape;294;p16"/>
              <p:cNvSpPr/>
              <p:nvPr/>
            </p:nvSpPr>
            <p:spPr>
              <a:xfrm>
                <a:off x="6847311" y="2280157"/>
                <a:ext cx="180080" cy="25726"/>
              </a:xfrm>
              <a:custGeom>
                <a:rect b="b" l="l" r="r" t="t"/>
                <a:pathLst>
                  <a:path extrusionOk="0" h="45" w="315">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295" name="Google Shape;295;p16"/>
              <p:cNvSpPr/>
              <p:nvPr/>
            </p:nvSpPr>
            <p:spPr>
              <a:xfrm>
                <a:off x="6851968" y="2318524"/>
                <a:ext cx="170766" cy="25726"/>
              </a:xfrm>
              <a:custGeom>
                <a:rect b="b" l="l" r="r" t="t"/>
                <a:pathLst>
                  <a:path extrusionOk="0" h="45" w="299">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296" name="Google Shape;296;p16"/>
              <p:cNvSpPr/>
              <p:nvPr/>
            </p:nvSpPr>
            <p:spPr>
              <a:xfrm>
                <a:off x="6876364" y="2356225"/>
                <a:ext cx="122419" cy="25726"/>
              </a:xfrm>
              <a:custGeom>
                <a:rect b="b" l="l" r="r" t="t"/>
                <a:pathLst>
                  <a:path extrusionOk="0" h="45" w="214">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grpSp>
        <p:nvGrpSpPr>
          <p:cNvPr id="297" name="Google Shape;297;p16"/>
          <p:cNvGrpSpPr/>
          <p:nvPr/>
        </p:nvGrpSpPr>
        <p:grpSpPr>
          <a:xfrm>
            <a:off x="855300" y="252032"/>
            <a:ext cx="747034" cy="652007"/>
            <a:chOff x="2583325" y="2972875"/>
            <a:chExt cx="462850" cy="445750"/>
          </a:xfrm>
        </p:grpSpPr>
        <p:sp>
          <p:nvSpPr>
            <p:cNvPr id="298" name="Google Shape;298;p16"/>
            <p:cNvSpPr/>
            <p:nvPr/>
          </p:nvSpPr>
          <p:spPr>
            <a:xfrm>
              <a:off x="2701775" y="3323350"/>
              <a:ext cx="225950" cy="95275"/>
            </a:xfrm>
            <a:custGeom>
              <a:rect b="b" l="l" r="r" t="t"/>
              <a:pathLst>
                <a:path extrusionOk="0" h="3811" w="9038">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99" name="Google Shape;299;p16"/>
            <p:cNvSpPr/>
            <p:nvPr/>
          </p:nvSpPr>
          <p:spPr>
            <a:xfrm>
              <a:off x="2583325" y="2972875"/>
              <a:ext cx="462850" cy="337075"/>
            </a:xfrm>
            <a:custGeom>
              <a:rect b="b" l="l" r="r" t="t"/>
              <a:pathLst>
                <a:path extrusionOk="0" h="13483" w="18514">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grpSp>
        <p:nvGrpSpPr>
          <p:cNvPr id="300" name="Google Shape;300;p16"/>
          <p:cNvGrpSpPr/>
          <p:nvPr/>
        </p:nvGrpSpPr>
        <p:grpSpPr>
          <a:xfrm>
            <a:off x="3941441" y="197748"/>
            <a:ext cx="934865" cy="652008"/>
            <a:chOff x="3241525" y="3039450"/>
            <a:chExt cx="494600" cy="312625"/>
          </a:xfrm>
        </p:grpSpPr>
        <p:sp>
          <p:nvSpPr>
            <p:cNvPr id="301" name="Google Shape;301;p16"/>
            <p:cNvSpPr/>
            <p:nvPr/>
          </p:nvSpPr>
          <p:spPr>
            <a:xfrm>
              <a:off x="3241525" y="3039450"/>
              <a:ext cx="494600" cy="312625"/>
            </a:xfrm>
            <a:custGeom>
              <a:rect b="b" l="l" r="r" t="t"/>
              <a:pathLst>
                <a:path extrusionOk="0" h="12505" w="19784">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02" name="Google Shape;302;p16"/>
            <p:cNvSpPr/>
            <p:nvPr/>
          </p:nvSpPr>
          <p:spPr>
            <a:xfrm>
              <a:off x="3384400" y="3091350"/>
              <a:ext cx="208850" cy="208825"/>
            </a:xfrm>
            <a:custGeom>
              <a:rect b="b" l="l" r="r" t="t"/>
              <a:pathLst>
                <a:path extrusionOk="0" h="8353" w="8354">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303" name="Google Shape;303;p16"/>
          <p:cNvSpPr/>
          <p:nvPr/>
        </p:nvSpPr>
        <p:spPr>
          <a:xfrm>
            <a:off x="6892006" y="249419"/>
            <a:ext cx="821596" cy="652008"/>
          </a:xfrm>
          <a:custGeom>
            <a:rect b="b" l="l" r="r" t="t"/>
            <a:pathLst>
              <a:path extrusionOk="0" h="18757" w="18758">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7"/>
          <p:cNvSpPr txBox="1"/>
          <p:nvPr>
            <p:ph type="title"/>
          </p:nvPr>
        </p:nvSpPr>
        <p:spPr>
          <a:xfrm>
            <a:off x="855300" y="952636"/>
            <a:ext cx="7433400" cy="3963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2400"/>
              <a:buNone/>
            </a:pPr>
            <a:r>
              <a:rPr lang="en"/>
              <a:t>Five Phases</a:t>
            </a:r>
            <a:endParaRPr/>
          </a:p>
        </p:txBody>
      </p:sp>
      <p:sp>
        <p:nvSpPr>
          <p:cNvPr id="309" name="Google Shape;309;p17"/>
          <p:cNvSpPr txBox="1"/>
          <p:nvPr>
            <p:ph idx="1" type="body"/>
          </p:nvPr>
        </p:nvSpPr>
        <p:spPr>
          <a:xfrm>
            <a:off x="739311" y="1415043"/>
            <a:ext cx="2315700" cy="3418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1800"/>
              <a:buNone/>
            </a:pPr>
            <a:r>
              <a:rPr b="1" lang="en"/>
              <a:t>Crossover</a:t>
            </a:r>
            <a:endParaRPr b="1"/>
          </a:p>
          <a:p>
            <a:pPr indent="0" lvl="0" marL="0" rtl="0" algn="l">
              <a:lnSpc>
                <a:spcPct val="115000"/>
              </a:lnSpc>
              <a:spcBef>
                <a:spcPts val="0"/>
              </a:spcBef>
              <a:spcAft>
                <a:spcPts val="0"/>
              </a:spcAft>
              <a:buSzPts val="1800"/>
              <a:buNone/>
            </a:pPr>
            <a:r>
              <a:rPr b="1" lang="en"/>
              <a:t> </a:t>
            </a:r>
            <a:r>
              <a:rPr lang="en" sz="1600"/>
              <a:t>Crossover is the most significant phase in a genetic algorithm. For each pair of parents to be mated, a crossover point is chosen at random from within the genes.Offspring are created by exchanging the genes of parents among themselves until the crossover point is reached.</a:t>
            </a:r>
            <a:endParaRPr/>
          </a:p>
        </p:txBody>
      </p:sp>
      <p:sp>
        <p:nvSpPr>
          <p:cNvPr id="310" name="Google Shape;310;p17"/>
          <p:cNvSpPr txBox="1"/>
          <p:nvPr>
            <p:ph idx="2" type="body"/>
          </p:nvPr>
        </p:nvSpPr>
        <p:spPr>
          <a:xfrm>
            <a:off x="6438617" y="1421193"/>
            <a:ext cx="2576518" cy="3418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1800"/>
              <a:buNone/>
            </a:pPr>
            <a:r>
              <a:rPr b="1" lang="en"/>
              <a:t>Termination</a:t>
            </a:r>
            <a:endParaRPr/>
          </a:p>
          <a:p>
            <a:pPr indent="0" lvl="0" marL="0" rtl="0" algn="l">
              <a:lnSpc>
                <a:spcPct val="115000"/>
              </a:lnSpc>
              <a:spcBef>
                <a:spcPts val="1200"/>
              </a:spcBef>
              <a:spcAft>
                <a:spcPts val="0"/>
              </a:spcAft>
              <a:buSzPts val="1800"/>
              <a:buNone/>
            </a:pPr>
            <a:r>
              <a:rPr lang="en" sz="1600"/>
              <a:t>The algorithm terminates if the population has converged (does not produce offspring which are significantly different from the previous generation).Then it is said that the genetic algorithm has provided a set of solutions to our problem.</a:t>
            </a:r>
            <a:endParaRPr/>
          </a:p>
        </p:txBody>
      </p:sp>
      <p:sp>
        <p:nvSpPr>
          <p:cNvPr id="311" name="Google Shape;311;p17"/>
          <p:cNvSpPr txBox="1"/>
          <p:nvPr>
            <p:ph idx="3" type="body"/>
          </p:nvPr>
        </p:nvSpPr>
        <p:spPr>
          <a:xfrm>
            <a:off x="3534999" y="1452693"/>
            <a:ext cx="2315700" cy="3418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1800"/>
              <a:buNone/>
            </a:pPr>
            <a:r>
              <a:rPr b="1" lang="en"/>
              <a:t>Mutation</a:t>
            </a:r>
            <a:endParaRPr/>
          </a:p>
          <a:p>
            <a:pPr indent="0" lvl="0" marL="0" rtl="0" algn="l">
              <a:lnSpc>
                <a:spcPct val="115000"/>
              </a:lnSpc>
              <a:spcBef>
                <a:spcPts val="0"/>
              </a:spcBef>
              <a:spcAft>
                <a:spcPts val="0"/>
              </a:spcAft>
              <a:buSzPts val="1800"/>
              <a:buNone/>
            </a:pPr>
            <a:r>
              <a:rPr lang="en" sz="1600">
                <a:solidFill>
                  <a:srgbClr val="FFFFFF"/>
                </a:solidFill>
              </a:rPr>
              <a:t>In certain new offspring formed, some of their genes can be subjected to a mutation with a low random probability. This implies that some of the bits in the bit string can be flipped.Mutation occurs to maintain diversity within the population and prevent premature convergence.</a:t>
            </a:r>
            <a:endParaRPr/>
          </a:p>
        </p:txBody>
      </p:sp>
      <p:sp>
        <p:nvSpPr>
          <p:cNvPr id="312" name="Google Shape;312;p17"/>
          <p:cNvSpPr txBox="1"/>
          <p:nvPr>
            <p:ph idx="12" type="sldNum"/>
          </p:nvPr>
        </p:nvSpPr>
        <p:spPr>
          <a:xfrm>
            <a:off x="8693400" y="4749850"/>
            <a:ext cx="450600" cy="3471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t>‹#›</a:t>
            </a:fld>
            <a:endParaRPr/>
          </a:p>
        </p:txBody>
      </p:sp>
      <p:grpSp>
        <p:nvGrpSpPr>
          <p:cNvPr id="313" name="Google Shape;313;p17"/>
          <p:cNvGrpSpPr/>
          <p:nvPr/>
        </p:nvGrpSpPr>
        <p:grpSpPr>
          <a:xfrm>
            <a:off x="5904193" y="1244537"/>
            <a:ext cx="460705" cy="491455"/>
            <a:chOff x="9901824" y="937343"/>
            <a:chExt cx="744273" cy="793950"/>
          </a:xfrm>
        </p:grpSpPr>
        <p:grpSp>
          <p:nvGrpSpPr>
            <p:cNvPr id="314" name="Google Shape;314;p17"/>
            <p:cNvGrpSpPr/>
            <p:nvPr/>
          </p:nvGrpSpPr>
          <p:grpSpPr>
            <a:xfrm>
              <a:off x="9901824" y="937343"/>
              <a:ext cx="744273" cy="793950"/>
              <a:chOff x="9901824" y="937343"/>
              <a:chExt cx="744273" cy="793950"/>
            </a:xfrm>
          </p:grpSpPr>
          <p:sp>
            <p:nvSpPr>
              <p:cNvPr id="315" name="Google Shape;315;p17"/>
              <p:cNvSpPr/>
              <p:nvPr/>
            </p:nvSpPr>
            <p:spPr>
              <a:xfrm>
                <a:off x="10463799" y="1043794"/>
                <a:ext cx="76068" cy="75403"/>
              </a:xfrm>
              <a:custGeom>
                <a:rect b="b" l="l" r="r" t="t"/>
                <a:pathLst>
                  <a:path extrusionOk="0" h="132" w="133">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316" name="Google Shape;316;p17"/>
              <p:cNvSpPr/>
              <p:nvPr/>
            </p:nvSpPr>
            <p:spPr>
              <a:xfrm>
                <a:off x="10546077" y="1303491"/>
                <a:ext cx="100020" cy="11976"/>
              </a:xfrm>
              <a:custGeom>
                <a:rect b="b" l="l" r="r" t="t"/>
                <a:pathLst>
                  <a:path extrusionOk="0" h="21" w="175">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317" name="Google Shape;317;p17"/>
              <p:cNvSpPr/>
              <p:nvPr/>
            </p:nvSpPr>
            <p:spPr>
              <a:xfrm>
                <a:off x="10463799" y="1499539"/>
                <a:ext cx="76068" cy="75625"/>
              </a:xfrm>
              <a:custGeom>
                <a:rect b="b" l="l" r="r" t="t"/>
                <a:pathLst>
                  <a:path extrusionOk="0" h="132" w="133">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318" name="Google Shape;318;p17"/>
              <p:cNvSpPr/>
              <p:nvPr/>
            </p:nvSpPr>
            <p:spPr>
              <a:xfrm>
                <a:off x="10008275" y="1500204"/>
                <a:ext cx="76068" cy="74960"/>
              </a:xfrm>
              <a:custGeom>
                <a:rect b="b" l="l" r="r" t="t"/>
                <a:pathLst>
                  <a:path extrusionOk="0" h="131" w="133">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319" name="Google Shape;319;p17"/>
              <p:cNvSpPr/>
              <p:nvPr/>
            </p:nvSpPr>
            <p:spPr>
              <a:xfrm>
                <a:off x="9901824" y="1303934"/>
                <a:ext cx="100020" cy="11976"/>
              </a:xfrm>
              <a:custGeom>
                <a:rect b="b" l="l" r="r" t="t"/>
                <a:pathLst>
                  <a:path extrusionOk="0" h="21" w="175">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320" name="Google Shape;320;p17"/>
              <p:cNvSpPr/>
              <p:nvPr/>
            </p:nvSpPr>
            <p:spPr>
              <a:xfrm>
                <a:off x="10008275" y="1044237"/>
                <a:ext cx="75403" cy="74960"/>
              </a:xfrm>
              <a:custGeom>
                <a:rect b="b" l="l" r="r" t="t"/>
                <a:pathLst>
                  <a:path extrusionOk="0" h="131" w="132">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321" name="Google Shape;321;p17"/>
              <p:cNvSpPr/>
              <p:nvPr/>
            </p:nvSpPr>
            <p:spPr>
              <a:xfrm>
                <a:off x="10267751" y="937343"/>
                <a:ext cx="11976" cy="100020"/>
              </a:xfrm>
              <a:custGeom>
                <a:rect b="b" l="l" r="r" t="t"/>
                <a:pathLst>
                  <a:path extrusionOk="0" h="175" w="21">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322" name="Google Shape;322;p17"/>
              <p:cNvSpPr/>
              <p:nvPr/>
            </p:nvSpPr>
            <p:spPr>
              <a:xfrm>
                <a:off x="10183698" y="1629498"/>
                <a:ext cx="180080" cy="25726"/>
              </a:xfrm>
              <a:custGeom>
                <a:rect b="b" l="l" r="r" t="t"/>
                <a:pathLst>
                  <a:path extrusionOk="0" h="45" w="315">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323" name="Google Shape;323;p17"/>
              <p:cNvSpPr/>
              <p:nvPr/>
            </p:nvSpPr>
            <p:spPr>
              <a:xfrm>
                <a:off x="10188356" y="1667865"/>
                <a:ext cx="170766" cy="25726"/>
              </a:xfrm>
              <a:custGeom>
                <a:rect b="b" l="l" r="r" t="t"/>
                <a:pathLst>
                  <a:path extrusionOk="0" h="45" w="299">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324" name="Google Shape;324;p17"/>
              <p:cNvSpPr/>
              <p:nvPr/>
            </p:nvSpPr>
            <p:spPr>
              <a:xfrm>
                <a:off x="10212751" y="1705567"/>
                <a:ext cx="122419" cy="25726"/>
              </a:xfrm>
              <a:custGeom>
                <a:rect b="b" l="l" r="r" t="t"/>
                <a:pathLst>
                  <a:path extrusionOk="0" h="45" w="214">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sp>
          <p:nvSpPr>
            <p:cNvPr id="325" name="Google Shape;325;p17"/>
            <p:cNvSpPr/>
            <p:nvPr/>
          </p:nvSpPr>
          <p:spPr>
            <a:xfrm>
              <a:off x="10047751" y="1220548"/>
              <a:ext cx="217117" cy="205362"/>
            </a:xfrm>
            <a:custGeom>
              <a:rect b="b" l="l" r="r" t="t"/>
              <a:pathLst>
                <a:path extrusionOk="0" h="359" w="38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326" name="Google Shape;326;p17"/>
            <p:cNvSpPr/>
            <p:nvPr/>
          </p:nvSpPr>
          <p:spPr>
            <a:xfrm>
              <a:off x="10063053" y="1080830"/>
              <a:ext cx="205806" cy="250604"/>
            </a:xfrm>
            <a:custGeom>
              <a:rect b="b" l="l" r="r" t="t"/>
              <a:pathLst>
                <a:path extrusionOk="0" h="438" w="36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327" name="Google Shape;327;p17"/>
            <p:cNvSpPr/>
            <p:nvPr/>
          </p:nvSpPr>
          <p:spPr>
            <a:xfrm>
              <a:off x="10276400" y="1080830"/>
              <a:ext cx="208024" cy="250604"/>
            </a:xfrm>
            <a:custGeom>
              <a:rect b="b" l="l" r="r" t="t"/>
              <a:pathLst>
                <a:path extrusionOk="0" h="438" w="364">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328" name="Google Shape;328;p17"/>
            <p:cNvSpPr/>
            <p:nvPr/>
          </p:nvSpPr>
          <p:spPr>
            <a:xfrm>
              <a:off x="10280392" y="1218773"/>
              <a:ext cx="219334" cy="208689"/>
            </a:xfrm>
            <a:custGeom>
              <a:rect b="b" l="l" r="r" t="t"/>
              <a:pathLst>
                <a:path extrusionOk="0" h="365" w="384">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329" name="Google Shape;329;p17"/>
            <p:cNvSpPr/>
            <p:nvPr/>
          </p:nvSpPr>
          <p:spPr>
            <a:xfrm>
              <a:off x="10116279" y="1345184"/>
              <a:ext cx="152580" cy="267681"/>
            </a:xfrm>
            <a:custGeom>
              <a:rect b="b" l="l" r="r" t="t"/>
              <a:pathLst>
                <a:path extrusionOk="0" h="468" w="267">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330" name="Google Shape;330;p17"/>
            <p:cNvSpPr/>
            <p:nvPr/>
          </p:nvSpPr>
          <p:spPr>
            <a:xfrm>
              <a:off x="10276400" y="1345184"/>
              <a:ext cx="154798" cy="267681"/>
            </a:xfrm>
            <a:custGeom>
              <a:rect b="b" l="l" r="r" t="t"/>
              <a:pathLst>
                <a:path extrusionOk="0" h="468" w="271">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331" name="Google Shape;331;p17"/>
          <p:cNvGrpSpPr/>
          <p:nvPr/>
        </p:nvGrpSpPr>
        <p:grpSpPr>
          <a:xfrm>
            <a:off x="2951066" y="1386800"/>
            <a:ext cx="460705" cy="491455"/>
            <a:chOff x="8770051" y="937343"/>
            <a:chExt cx="744272" cy="793950"/>
          </a:xfrm>
        </p:grpSpPr>
        <p:sp>
          <p:nvSpPr>
            <p:cNvPr id="332" name="Google Shape;332;p17"/>
            <p:cNvSpPr/>
            <p:nvPr/>
          </p:nvSpPr>
          <p:spPr>
            <a:xfrm>
              <a:off x="8968558" y="1402926"/>
              <a:ext cx="348361" cy="98539"/>
            </a:xfrm>
            <a:custGeom>
              <a:rect b="b" l="l" r="r" t="t"/>
              <a:pathLst>
                <a:path extrusionOk="0" h="492696" w="1741804">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33" name="Google Shape;333;p17"/>
            <p:cNvSpPr/>
            <p:nvPr/>
          </p:nvSpPr>
          <p:spPr>
            <a:xfrm>
              <a:off x="8960465" y="1079360"/>
              <a:ext cx="362496" cy="102351"/>
            </a:xfrm>
            <a:custGeom>
              <a:rect b="b" l="l" r="r" t="t"/>
              <a:pathLst>
                <a:path extrusionOk="0" h="511754" w="181248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34" name="Google Shape;334;p17"/>
            <p:cNvSpPr/>
            <p:nvPr/>
          </p:nvSpPr>
          <p:spPr>
            <a:xfrm>
              <a:off x="8930121" y="1189758"/>
              <a:ext cx="422643" cy="98539"/>
            </a:xfrm>
            <a:custGeom>
              <a:rect b="b" l="l" r="r" t="t"/>
              <a:pathLst>
                <a:path extrusionOk="0" h="492696" w="2113216">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35" name="Google Shape;335;p17"/>
            <p:cNvSpPr/>
            <p:nvPr/>
          </p:nvSpPr>
          <p:spPr>
            <a:xfrm>
              <a:off x="8930847" y="1296342"/>
              <a:ext cx="421894" cy="98539"/>
            </a:xfrm>
            <a:custGeom>
              <a:rect b="b" l="l" r="r" t="t"/>
              <a:pathLst>
                <a:path extrusionOk="0" h="492696" w="2109469">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36" name="Google Shape;336;p17"/>
            <p:cNvSpPr/>
            <p:nvPr/>
          </p:nvSpPr>
          <p:spPr>
            <a:xfrm>
              <a:off x="9031006" y="1509510"/>
              <a:ext cx="223837" cy="102349"/>
            </a:xfrm>
            <a:custGeom>
              <a:rect b="b" l="l" r="r" t="t"/>
              <a:pathLst>
                <a:path extrusionOk="0" h="511746" w="1119187">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nvGrpSpPr>
            <p:cNvPr id="337" name="Google Shape;337;p17"/>
            <p:cNvGrpSpPr/>
            <p:nvPr/>
          </p:nvGrpSpPr>
          <p:grpSpPr>
            <a:xfrm>
              <a:off x="8770051" y="937343"/>
              <a:ext cx="744272" cy="793950"/>
              <a:chOff x="6565437" y="1588001"/>
              <a:chExt cx="744272" cy="793950"/>
            </a:xfrm>
          </p:grpSpPr>
          <p:sp>
            <p:nvSpPr>
              <p:cNvPr id="338" name="Google Shape;338;p17"/>
              <p:cNvSpPr/>
              <p:nvPr/>
            </p:nvSpPr>
            <p:spPr>
              <a:xfrm>
                <a:off x="7127411" y="1694452"/>
                <a:ext cx="76068" cy="75403"/>
              </a:xfrm>
              <a:custGeom>
                <a:rect b="b" l="l" r="r" t="t"/>
                <a:pathLst>
                  <a:path extrusionOk="0" h="132" w="133">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339" name="Google Shape;339;p17"/>
              <p:cNvSpPr/>
              <p:nvPr/>
            </p:nvSpPr>
            <p:spPr>
              <a:xfrm>
                <a:off x="7209689" y="1954149"/>
                <a:ext cx="100020" cy="11976"/>
              </a:xfrm>
              <a:custGeom>
                <a:rect b="b" l="l" r="r" t="t"/>
                <a:pathLst>
                  <a:path extrusionOk="0" h="21" w="175">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340" name="Google Shape;340;p17"/>
              <p:cNvSpPr/>
              <p:nvPr/>
            </p:nvSpPr>
            <p:spPr>
              <a:xfrm>
                <a:off x="7127411" y="2150197"/>
                <a:ext cx="76068" cy="75625"/>
              </a:xfrm>
              <a:custGeom>
                <a:rect b="b" l="l" r="r" t="t"/>
                <a:pathLst>
                  <a:path extrusionOk="0" h="132" w="133">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341" name="Google Shape;341;p17"/>
              <p:cNvSpPr/>
              <p:nvPr/>
            </p:nvSpPr>
            <p:spPr>
              <a:xfrm>
                <a:off x="6671888" y="2150863"/>
                <a:ext cx="76068" cy="74960"/>
              </a:xfrm>
              <a:custGeom>
                <a:rect b="b" l="l" r="r" t="t"/>
                <a:pathLst>
                  <a:path extrusionOk="0" h="131" w="133">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342" name="Google Shape;342;p17"/>
              <p:cNvSpPr/>
              <p:nvPr/>
            </p:nvSpPr>
            <p:spPr>
              <a:xfrm>
                <a:off x="6565437" y="1954593"/>
                <a:ext cx="100020" cy="11976"/>
              </a:xfrm>
              <a:custGeom>
                <a:rect b="b" l="l" r="r" t="t"/>
                <a:pathLst>
                  <a:path extrusionOk="0" h="21" w="175">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343" name="Google Shape;343;p17"/>
              <p:cNvSpPr/>
              <p:nvPr/>
            </p:nvSpPr>
            <p:spPr>
              <a:xfrm>
                <a:off x="6671888" y="1694896"/>
                <a:ext cx="75403" cy="74960"/>
              </a:xfrm>
              <a:custGeom>
                <a:rect b="b" l="l" r="r" t="t"/>
                <a:pathLst>
                  <a:path extrusionOk="0" h="131" w="132">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344" name="Google Shape;344;p17"/>
              <p:cNvSpPr/>
              <p:nvPr/>
            </p:nvSpPr>
            <p:spPr>
              <a:xfrm>
                <a:off x="6931363" y="1588001"/>
                <a:ext cx="11976" cy="100020"/>
              </a:xfrm>
              <a:custGeom>
                <a:rect b="b" l="l" r="r" t="t"/>
                <a:pathLst>
                  <a:path extrusionOk="0" h="175" w="21">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345" name="Google Shape;345;p17"/>
              <p:cNvSpPr/>
              <p:nvPr/>
            </p:nvSpPr>
            <p:spPr>
              <a:xfrm>
                <a:off x="6847311" y="2280157"/>
                <a:ext cx="180080" cy="25726"/>
              </a:xfrm>
              <a:custGeom>
                <a:rect b="b" l="l" r="r" t="t"/>
                <a:pathLst>
                  <a:path extrusionOk="0" h="45" w="315">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346" name="Google Shape;346;p17"/>
              <p:cNvSpPr/>
              <p:nvPr/>
            </p:nvSpPr>
            <p:spPr>
              <a:xfrm>
                <a:off x="6851968" y="2318524"/>
                <a:ext cx="170766" cy="25726"/>
              </a:xfrm>
              <a:custGeom>
                <a:rect b="b" l="l" r="r" t="t"/>
                <a:pathLst>
                  <a:path extrusionOk="0" h="45" w="299">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347" name="Google Shape;347;p17"/>
              <p:cNvSpPr/>
              <p:nvPr/>
            </p:nvSpPr>
            <p:spPr>
              <a:xfrm>
                <a:off x="6876364" y="2356225"/>
                <a:ext cx="122419" cy="25726"/>
              </a:xfrm>
              <a:custGeom>
                <a:rect b="b" l="l" r="r" t="t"/>
                <a:pathLst>
                  <a:path extrusionOk="0" h="45" w="214">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grpSp>
        <p:nvGrpSpPr>
          <p:cNvPr id="348" name="Google Shape;348;p17"/>
          <p:cNvGrpSpPr/>
          <p:nvPr/>
        </p:nvGrpSpPr>
        <p:grpSpPr>
          <a:xfrm>
            <a:off x="186259" y="1411886"/>
            <a:ext cx="460705" cy="491455"/>
            <a:chOff x="7638277" y="937343"/>
            <a:chExt cx="744272" cy="793950"/>
          </a:xfrm>
        </p:grpSpPr>
        <p:sp>
          <p:nvSpPr>
            <p:cNvPr id="349" name="Google Shape;349;p17"/>
            <p:cNvSpPr/>
            <p:nvPr/>
          </p:nvSpPr>
          <p:spPr>
            <a:xfrm>
              <a:off x="8012931" y="1079385"/>
              <a:ext cx="217151" cy="253479"/>
            </a:xfrm>
            <a:custGeom>
              <a:rect b="b" l="l" r="r" t="t"/>
              <a:pathLst>
                <a:path extrusionOk="0" h="1267396" w="1085755">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50" name="Google Shape;350;p17"/>
            <p:cNvSpPr/>
            <p:nvPr/>
          </p:nvSpPr>
          <p:spPr>
            <a:xfrm>
              <a:off x="7789628" y="1079436"/>
              <a:ext cx="214318" cy="253428"/>
            </a:xfrm>
            <a:custGeom>
              <a:rect b="b" l="l" r="r" t="t"/>
              <a:pathLst>
                <a:path extrusionOk="0" h="1267142" w="1071591">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51" name="Google Shape;351;p17"/>
            <p:cNvSpPr/>
            <p:nvPr/>
          </p:nvSpPr>
          <p:spPr>
            <a:xfrm>
              <a:off x="8012931" y="1341261"/>
              <a:ext cx="202133" cy="270446"/>
            </a:xfrm>
            <a:custGeom>
              <a:rect b="b" l="l" r="r" t="t"/>
              <a:pathLst>
                <a:path extrusionOk="0" h="1352232" w="1010666">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52" name="Google Shape;352;p17"/>
            <p:cNvSpPr/>
            <p:nvPr/>
          </p:nvSpPr>
          <p:spPr>
            <a:xfrm>
              <a:off x="7804733" y="1341261"/>
              <a:ext cx="199288" cy="270439"/>
            </a:xfrm>
            <a:custGeom>
              <a:rect b="b" l="l" r="r" t="t"/>
              <a:pathLst>
                <a:path extrusionOk="0" h="1352197" w="996442">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nvGrpSpPr>
            <p:cNvPr id="353" name="Google Shape;353;p17"/>
            <p:cNvGrpSpPr/>
            <p:nvPr/>
          </p:nvGrpSpPr>
          <p:grpSpPr>
            <a:xfrm>
              <a:off x="7638277" y="937343"/>
              <a:ext cx="744272" cy="793950"/>
              <a:chOff x="6565437" y="1588001"/>
              <a:chExt cx="744272" cy="793950"/>
            </a:xfrm>
          </p:grpSpPr>
          <p:sp>
            <p:nvSpPr>
              <p:cNvPr id="354" name="Google Shape;354;p17"/>
              <p:cNvSpPr/>
              <p:nvPr/>
            </p:nvSpPr>
            <p:spPr>
              <a:xfrm>
                <a:off x="7127411" y="1694452"/>
                <a:ext cx="76068" cy="75403"/>
              </a:xfrm>
              <a:custGeom>
                <a:rect b="b" l="l" r="r" t="t"/>
                <a:pathLst>
                  <a:path extrusionOk="0" h="132" w="133">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355" name="Google Shape;355;p17"/>
              <p:cNvSpPr/>
              <p:nvPr/>
            </p:nvSpPr>
            <p:spPr>
              <a:xfrm>
                <a:off x="7209689" y="1954149"/>
                <a:ext cx="100020" cy="11976"/>
              </a:xfrm>
              <a:custGeom>
                <a:rect b="b" l="l" r="r" t="t"/>
                <a:pathLst>
                  <a:path extrusionOk="0" h="21" w="175">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356" name="Google Shape;356;p17"/>
              <p:cNvSpPr/>
              <p:nvPr/>
            </p:nvSpPr>
            <p:spPr>
              <a:xfrm>
                <a:off x="7127411" y="2150197"/>
                <a:ext cx="76068" cy="75625"/>
              </a:xfrm>
              <a:custGeom>
                <a:rect b="b" l="l" r="r" t="t"/>
                <a:pathLst>
                  <a:path extrusionOk="0" h="132" w="133">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357" name="Google Shape;357;p17"/>
              <p:cNvSpPr/>
              <p:nvPr/>
            </p:nvSpPr>
            <p:spPr>
              <a:xfrm>
                <a:off x="6671888" y="2150863"/>
                <a:ext cx="76068" cy="74960"/>
              </a:xfrm>
              <a:custGeom>
                <a:rect b="b" l="l" r="r" t="t"/>
                <a:pathLst>
                  <a:path extrusionOk="0" h="131" w="133">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358" name="Google Shape;358;p17"/>
              <p:cNvSpPr/>
              <p:nvPr/>
            </p:nvSpPr>
            <p:spPr>
              <a:xfrm>
                <a:off x="6565437" y="1954593"/>
                <a:ext cx="100020" cy="11976"/>
              </a:xfrm>
              <a:custGeom>
                <a:rect b="b" l="l" r="r" t="t"/>
                <a:pathLst>
                  <a:path extrusionOk="0" h="21" w="175">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359" name="Google Shape;359;p17"/>
              <p:cNvSpPr/>
              <p:nvPr/>
            </p:nvSpPr>
            <p:spPr>
              <a:xfrm>
                <a:off x="6671888" y="1694896"/>
                <a:ext cx="75403" cy="74960"/>
              </a:xfrm>
              <a:custGeom>
                <a:rect b="b" l="l" r="r" t="t"/>
                <a:pathLst>
                  <a:path extrusionOk="0" h="131" w="132">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360" name="Google Shape;360;p17"/>
              <p:cNvSpPr/>
              <p:nvPr/>
            </p:nvSpPr>
            <p:spPr>
              <a:xfrm>
                <a:off x="6931363" y="1588001"/>
                <a:ext cx="11976" cy="100020"/>
              </a:xfrm>
              <a:custGeom>
                <a:rect b="b" l="l" r="r" t="t"/>
                <a:pathLst>
                  <a:path extrusionOk="0" h="175" w="21">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361" name="Google Shape;361;p17"/>
              <p:cNvSpPr/>
              <p:nvPr/>
            </p:nvSpPr>
            <p:spPr>
              <a:xfrm>
                <a:off x="6847311" y="2280157"/>
                <a:ext cx="180080" cy="25726"/>
              </a:xfrm>
              <a:custGeom>
                <a:rect b="b" l="l" r="r" t="t"/>
                <a:pathLst>
                  <a:path extrusionOk="0" h="45" w="315">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362" name="Google Shape;362;p17"/>
              <p:cNvSpPr/>
              <p:nvPr/>
            </p:nvSpPr>
            <p:spPr>
              <a:xfrm>
                <a:off x="6851968" y="2318524"/>
                <a:ext cx="170766" cy="25726"/>
              </a:xfrm>
              <a:custGeom>
                <a:rect b="b" l="l" r="r" t="t"/>
                <a:pathLst>
                  <a:path extrusionOk="0" h="45" w="299">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363" name="Google Shape;363;p17"/>
              <p:cNvSpPr/>
              <p:nvPr/>
            </p:nvSpPr>
            <p:spPr>
              <a:xfrm>
                <a:off x="6876364" y="2356225"/>
                <a:ext cx="122419" cy="25726"/>
              </a:xfrm>
              <a:custGeom>
                <a:rect b="b" l="l" r="r" t="t"/>
                <a:pathLst>
                  <a:path extrusionOk="0" h="45" w="214">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grpSp>
        <p:nvGrpSpPr>
          <p:cNvPr id="364" name="Google Shape;364;p17"/>
          <p:cNvGrpSpPr/>
          <p:nvPr/>
        </p:nvGrpSpPr>
        <p:grpSpPr>
          <a:xfrm>
            <a:off x="855300" y="252032"/>
            <a:ext cx="747034" cy="652007"/>
            <a:chOff x="2583325" y="2972875"/>
            <a:chExt cx="462850" cy="445750"/>
          </a:xfrm>
        </p:grpSpPr>
        <p:sp>
          <p:nvSpPr>
            <p:cNvPr id="365" name="Google Shape;365;p17"/>
            <p:cNvSpPr/>
            <p:nvPr/>
          </p:nvSpPr>
          <p:spPr>
            <a:xfrm>
              <a:off x="2701775" y="3323350"/>
              <a:ext cx="225950" cy="95275"/>
            </a:xfrm>
            <a:custGeom>
              <a:rect b="b" l="l" r="r" t="t"/>
              <a:pathLst>
                <a:path extrusionOk="0" h="3811" w="9038">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66" name="Google Shape;366;p17"/>
            <p:cNvSpPr/>
            <p:nvPr/>
          </p:nvSpPr>
          <p:spPr>
            <a:xfrm>
              <a:off x="2583325" y="2972875"/>
              <a:ext cx="462850" cy="337075"/>
            </a:xfrm>
            <a:custGeom>
              <a:rect b="b" l="l" r="r" t="t"/>
              <a:pathLst>
                <a:path extrusionOk="0" h="13483" w="18514">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grpSp>
        <p:nvGrpSpPr>
          <p:cNvPr id="367" name="Google Shape;367;p17"/>
          <p:cNvGrpSpPr/>
          <p:nvPr/>
        </p:nvGrpSpPr>
        <p:grpSpPr>
          <a:xfrm>
            <a:off x="3941441" y="197748"/>
            <a:ext cx="934865" cy="652008"/>
            <a:chOff x="3241525" y="3039450"/>
            <a:chExt cx="494600" cy="312625"/>
          </a:xfrm>
        </p:grpSpPr>
        <p:sp>
          <p:nvSpPr>
            <p:cNvPr id="368" name="Google Shape;368;p17"/>
            <p:cNvSpPr/>
            <p:nvPr/>
          </p:nvSpPr>
          <p:spPr>
            <a:xfrm>
              <a:off x="3241525" y="3039450"/>
              <a:ext cx="494600" cy="312625"/>
            </a:xfrm>
            <a:custGeom>
              <a:rect b="b" l="l" r="r" t="t"/>
              <a:pathLst>
                <a:path extrusionOk="0" h="12505" w="19784">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69" name="Google Shape;369;p17"/>
            <p:cNvSpPr/>
            <p:nvPr/>
          </p:nvSpPr>
          <p:spPr>
            <a:xfrm>
              <a:off x="3384400" y="3091350"/>
              <a:ext cx="208850" cy="208825"/>
            </a:xfrm>
            <a:custGeom>
              <a:rect b="b" l="l" r="r" t="t"/>
              <a:pathLst>
                <a:path extrusionOk="0" h="8353" w="8354">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370" name="Google Shape;370;p17"/>
          <p:cNvSpPr/>
          <p:nvPr/>
        </p:nvSpPr>
        <p:spPr>
          <a:xfrm>
            <a:off x="6892006" y="249419"/>
            <a:ext cx="821596" cy="652008"/>
          </a:xfrm>
          <a:custGeom>
            <a:rect b="b" l="l" r="r" t="t"/>
            <a:pathLst>
              <a:path extrusionOk="0" h="18757" w="18758">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18"/>
          <p:cNvPicPr preferRelativeResize="0"/>
          <p:nvPr/>
        </p:nvPicPr>
        <p:blipFill rotWithShape="1">
          <a:blip r:embed="rId3">
            <a:alphaModFix/>
          </a:blip>
          <a:srcRect b="0" l="20000" r="0" t="0"/>
          <a:stretch/>
        </p:blipFill>
        <p:spPr>
          <a:xfrm>
            <a:off x="5203800" y="0"/>
            <a:ext cx="3940200" cy="5143500"/>
          </a:xfrm>
          <a:prstGeom prst="rect">
            <a:avLst/>
          </a:prstGeom>
          <a:noFill/>
          <a:ln>
            <a:noFill/>
          </a:ln>
        </p:spPr>
      </p:pic>
      <p:sp>
        <p:nvSpPr>
          <p:cNvPr id="376" name="Google Shape;376;p18"/>
          <p:cNvSpPr txBox="1"/>
          <p:nvPr>
            <p:ph type="title"/>
          </p:nvPr>
        </p:nvSpPr>
        <p:spPr>
          <a:xfrm>
            <a:off x="803075" y="339925"/>
            <a:ext cx="2536800" cy="3963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2400"/>
              <a:buNone/>
            </a:pPr>
            <a:r>
              <a:rPr lang="en"/>
              <a:t>Our Approach</a:t>
            </a:r>
            <a:endParaRPr/>
          </a:p>
        </p:txBody>
      </p:sp>
      <p:sp>
        <p:nvSpPr>
          <p:cNvPr id="377" name="Google Shape;377;p18"/>
          <p:cNvSpPr txBox="1"/>
          <p:nvPr>
            <p:ph idx="1" type="body"/>
          </p:nvPr>
        </p:nvSpPr>
        <p:spPr>
          <a:xfrm>
            <a:off x="665143" y="736227"/>
            <a:ext cx="2969400" cy="3155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SzPts val="2400"/>
              <a:buNone/>
            </a:pPr>
            <a:r>
              <a:rPr lang="en" sz="2200">
                <a:solidFill>
                  <a:srgbClr val="FFFFFF"/>
                </a:solidFill>
              </a:rPr>
              <a:t>A new GA approach is suggested to solve path planning problems in the 2D environment. The strength of genetic algorithms lies in the cooperative use of different genetic operators (selection, crossover, and mutation). </a:t>
            </a:r>
            <a:endParaRPr/>
          </a:p>
        </p:txBody>
      </p:sp>
      <p:sp>
        <p:nvSpPr>
          <p:cNvPr id="378" name="Google Shape;378;p18"/>
          <p:cNvSpPr txBox="1"/>
          <p:nvPr>
            <p:ph idx="12" type="sldNum"/>
          </p:nvPr>
        </p:nvSpPr>
        <p:spPr>
          <a:xfrm>
            <a:off x="8693400" y="4749850"/>
            <a:ext cx="450600" cy="3471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t>‹#›</a:t>
            </a:fld>
            <a:endParaRPr/>
          </a:p>
        </p:txBody>
      </p:sp>
      <p:pic>
        <p:nvPicPr>
          <p:cNvPr id="379" name="Google Shape;379;p18"/>
          <p:cNvPicPr preferRelativeResize="0"/>
          <p:nvPr/>
        </p:nvPicPr>
        <p:blipFill rotWithShape="1">
          <a:blip r:embed="rId4">
            <a:alphaModFix/>
          </a:blip>
          <a:srcRect b="0" l="0" r="0" t="0"/>
          <a:stretch/>
        </p:blipFill>
        <p:spPr>
          <a:xfrm>
            <a:off x="4050890" y="0"/>
            <a:ext cx="5093110" cy="5143500"/>
          </a:xfrm>
          <a:prstGeom prst="rect">
            <a:avLst/>
          </a:prstGeom>
          <a:noFill/>
          <a:ln>
            <a:noFill/>
          </a:ln>
        </p:spPr>
      </p:pic>
      <p:pic>
        <p:nvPicPr>
          <p:cNvPr id="380" name="Google Shape;380;p18"/>
          <p:cNvPicPr preferRelativeResize="0"/>
          <p:nvPr/>
        </p:nvPicPr>
        <p:blipFill>
          <a:blip r:embed="rId5">
            <a:alphaModFix/>
          </a:blip>
          <a:stretch>
            <a:fillRect/>
          </a:stretch>
        </p:blipFill>
        <p:spPr>
          <a:xfrm>
            <a:off x="3971925" y="0"/>
            <a:ext cx="5172075" cy="5096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grpSp>
        <p:nvGrpSpPr>
          <p:cNvPr id="385" name="Google Shape;385;p19"/>
          <p:cNvGrpSpPr/>
          <p:nvPr/>
        </p:nvGrpSpPr>
        <p:grpSpPr>
          <a:xfrm>
            <a:off x="6116188" y="-130416"/>
            <a:ext cx="2272687" cy="3020381"/>
            <a:chOff x="996049" y="1552369"/>
            <a:chExt cx="485510" cy="684774"/>
          </a:xfrm>
        </p:grpSpPr>
        <p:sp>
          <p:nvSpPr>
            <p:cNvPr id="386" name="Google Shape;386;p19"/>
            <p:cNvSpPr/>
            <p:nvPr/>
          </p:nvSpPr>
          <p:spPr>
            <a:xfrm>
              <a:off x="1264384" y="1758365"/>
              <a:ext cx="217175" cy="221539"/>
            </a:xfrm>
            <a:custGeom>
              <a:rect b="b" l="l" r="r" t="t"/>
              <a:pathLst>
                <a:path extrusionOk="0" h="2215389" w="2171751">
                  <a:moveTo>
                    <a:pt x="1085938" y="128507"/>
                  </a:moveTo>
                  <a:cubicBezTo>
                    <a:pt x="536368" y="-192153"/>
                    <a:pt x="81826" y="107926"/>
                    <a:pt x="1417" y="799037"/>
                  </a:cubicBezTo>
                  <a:cubicBezTo>
                    <a:pt x="-12538" y="919202"/>
                    <a:pt x="78503" y="1077208"/>
                    <a:pt x="188816" y="1141605"/>
                  </a:cubicBezTo>
                  <a:lnTo>
                    <a:pt x="1982396" y="2187898"/>
                  </a:lnTo>
                  <a:cubicBezTo>
                    <a:pt x="2092709" y="2252296"/>
                    <a:pt x="2183750" y="2200512"/>
                    <a:pt x="2170459" y="2064414"/>
                  </a:cubicBezTo>
                  <a:cubicBezTo>
                    <a:pt x="2090050" y="1279031"/>
                    <a:pt x="1635509" y="448502"/>
                    <a:pt x="1085938" y="128507"/>
                  </a:cubicBezTo>
                  <a:close/>
                </a:path>
              </a:pathLst>
            </a:custGeom>
            <a:solidFill>
              <a:srgbClr val="FFFFFF">
                <a:alpha val="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87" name="Google Shape;387;p19"/>
            <p:cNvSpPr/>
            <p:nvPr/>
          </p:nvSpPr>
          <p:spPr>
            <a:xfrm>
              <a:off x="1310707" y="1552369"/>
              <a:ext cx="123404" cy="187230"/>
            </a:xfrm>
            <a:custGeom>
              <a:rect b="b" l="l" r="r" t="t"/>
              <a:pathLst>
                <a:path extrusionOk="0" h="1872301" w="1234041">
                  <a:moveTo>
                    <a:pt x="1234041" y="1295980"/>
                  </a:moveTo>
                  <a:cubicBezTo>
                    <a:pt x="1234041" y="1773318"/>
                    <a:pt x="957595" y="1999041"/>
                    <a:pt x="616688" y="1799874"/>
                  </a:cubicBezTo>
                  <a:cubicBezTo>
                    <a:pt x="276446" y="1601370"/>
                    <a:pt x="0" y="1053660"/>
                    <a:pt x="0" y="576322"/>
                  </a:cubicBezTo>
                  <a:cubicBezTo>
                    <a:pt x="0" y="98983"/>
                    <a:pt x="276446" y="-126740"/>
                    <a:pt x="617353" y="72428"/>
                  </a:cubicBezTo>
                  <a:cubicBezTo>
                    <a:pt x="958259" y="270931"/>
                    <a:pt x="1234041" y="819306"/>
                    <a:pt x="1234041" y="1295980"/>
                  </a:cubicBezTo>
                  <a:close/>
                </a:path>
              </a:pathLst>
            </a:custGeom>
            <a:solidFill>
              <a:srgbClr val="FFFFFF">
                <a:alpha val="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88" name="Google Shape;388;p19"/>
            <p:cNvSpPr/>
            <p:nvPr/>
          </p:nvSpPr>
          <p:spPr>
            <a:xfrm>
              <a:off x="1237881" y="1778226"/>
              <a:ext cx="217175" cy="221539"/>
            </a:xfrm>
            <a:custGeom>
              <a:rect b="b" l="l" r="r" t="t"/>
              <a:pathLst>
                <a:path extrusionOk="0" h="2215389" w="2171751">
                  <a:moveTo>
                    <a:pt x="1085938" y="128507"/>
                  </a:moveTo>
                  <a:cubicBezTo>
                    <a:pt x="536368" y="-192153"/>
                    <a:pt x="81826" y="107926"/>
                    <a:pt x="1417" y="799037"/>
                  </a:cubicBezTo>
                  <a:cubicBezTo>
                    <a:pt x="-12538" y="919202"/>
                    <a:pt x="78503" y="1077208"/>
                    <a:pt x="188816" y="1141605"/>
                  </a:cubicBezTo>
                  <a:lnTo>
                    <a:pt x="1982396" y="2187898"/>
                  </a:lnTo>
                  <a:cubicBezTo>
                    <a:pt x="2092709" y="2252296"/>
                    <a:pt x="2183750" y="2200512"/>
                    <a:pt x="2170459" y="2064414"/>
                  </a:cubicBezTo>
                  <a:cubicBezTo>
                    <a:pt x="2090050" y="1279031"/>
                    <a:pt x="1635509" y="448502"/>
                    <a:pt x="1085938" y="128507"/>
                  </a:cubicBezTo>
                  <a:close/>
                </a:path>
              </a:pathLst>
            </a:custGeom>
            <a:gradFill>
              <a:gsLst>
                <a:gs pos="0">
                  <a:srgbClr val="FFFFFF">
                    <a:alpha val="40000"/>
                  </a:srgbClr>
                </a:gs>
                <a:gs pos="100000">
                  <a:srgbClr val="FFFFFF">
                    <a:alpha val="0"/>
                  </a:srgbClr>
                </a:gs>
              </a:gsLst>
              <a:lin ang="6600474"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89" name="Google Shape;389;p19"/>
            <p:cNvSpPr/>
            <p:nvPr/>
          </p:nvSpPr>
          <p:spPr>
            <a:xfrm>
              <a:off x="1284204" y="1572230"/>
              <a:ext cx="123404" cy="187230"/>
            </a:xfrm>
            <a:custGeom>
              <a:rect b="b" l="l" r="r" t="t"/>
              <a:pathLst>
                <a:path extrusionOk="0" h="1872301" w="1234041">
                  <a:moveTo>
                    <a:pt x="1234041" y="1295980"/>
                  </a:moveTo>
                  <a:cubicBezTo>
                    <a:pt x="1234041" y="1773318"/>
                    <a:pt x="957595" y="1999041"/>
                    <a:pt x="616688" y="1799874"/>
                  </a:cubicBezTo>
                  <a:cubicBezTo>
                    <a:pt x="276447" y="1601370"/>
                    <a:pt x="0" y="1053660"/>
                    <a:pt x="0" y="576322"/>
                  </a:cubicBezTo>
                  <a:cubicBezTo>
                    <a:pt x="0" y="98983"/>
                    <a:pt x="276447" y="-126740"/>
                    <a:pt x="617353" y="72428"/>
                  </a:cubicBezTo>
                  <a:cubicBezTo>
                    <a:pt x="958259" y="270931"/>
                    <a:pt x="1234041" y="819306"/>
                    <a:pt x="1234041" y="1295980"/>
                  </a:cubicBezTo>
                  <a:close/>
                </a:path>
              </a:pathLst>
            </a:custGeom>
            <a:gradFill>
              <a:gsLst>
                <a:gs pos="0">
                  <a:srgbClr val="FFFFFF">
                    <a:alpha val="40000"/>
                  </a:srgbClr>
                </a:gs>
                <a:gs pos="100000">
                  <a:srgbClr val="FFFFFF">
                    <a:alpha val="0"/>
                  </a:srgbClr>
                </a:gs>
              </a:gsLst>
              <a:lin ang="6600474"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90" name="Google Shape;390;p19"/>
            <p:cNvSpPr/>
            <p:nvPr/>
          </p:nvSpPr>
          <p:spPr>
            <a:xfrm>
              <a:off x="996049" y="1744169"/>
              <a:ext cx="123803" cy="135766"/>
            </a:xfrm>
            <a:custGeom>
              <a:rect b="b" l="l" r="r" t="t"/>
              <a:pathLst>
                <a:path extrusionOk="0" h="1357658" w="1238028">
                  <a:moveTo>
                    <a:pt x="1237364" y="713683"/>
                  </a:moveTo>
                  <a:lnTo>
                    <a:pt x="0" y="0"/>
                  </a:lnTo>
                  <a:lnTo>
                    <a:pt x="0" y="643975"/>
                  </a:lnTo>
                  <a:lnTo>
                    <a:pt x="1238028" y="1357658"/>
                  </a:lnTo>
                  <a:lnTo>
                    <a:pt x="1237364" y="713683"/>
                  </a:lnTo>
                  <a:close/>
                </a:path>
              </a:pathLst>
            </a:custGeom>
            <a:gradFill>
              <a:gsLst>
                <a:gs pos="0">
                  <a:srgbClr val="FFFFFF">
                    <a:alpha val="29411"/>
                  </a:srgbClr>
                </a:gs>
                <a:gs pos="100000">
                  <a:srgbClr val="FFFFFF">
                    <a:alpha val="0"/>
                  </a:srgbClr>
                </a:gs>
              </a:gsLst>
              <a:lin ang="108014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91" name="Google Shape;391;p19"/>
            <p:cNvSpPr/>
            <p:nvPr/>
          </p:nvSpPr>
          <p:spPr>
            <a:xfrm>
              <a:off x="1007048" y="1765748"/>
              <a:ext cx="14088" cy="20853"/>
            </a:xfrm>
            <a:custGeom>
              <a:rect b="b" l="l" r="r" t="t"/>
              <a:pathLst>
                <a:path extrusionOk="0" h="208525" w="140881">
                  <a:moveTo>
                    <a:pt x="140881" y="144760"/>
                  </a:moveTo>
                  <a:cubicBezTo>
                    <a:pt x="140881" y="197872"/>
                    <a:pt x="109648" y="222435"/>
                    <a:pt x="70441" y="200527"/>
                  </a:cubicBezTo>
                  <a:cubicBezTo>
                    <a:pt x="31898" y="177955"/>
                    <a:pt x="0" y="116877"/>
                    <a:pt x="0" y="63765"/>
                  </a:cubicBezTo>
                  <a:cubicBezTo>
                    <a:pt x="0" y="10654"/>
                    <a:pt x="31233" y="-13910"/>
                    <a:pt x="70441" y="7999"/>
                  </a:cubicBezTo>
                  <a:cubicBezTo>
                    <a:pt x="109648" y="30571"/>
                    <a:pt x="140881" y="91649"/>
                    <a:pt x="140881" y="14476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92" name="Google Shape;392;p19"/>
            <p:cNvSpPr/>
            <p:nvPr/>
          </p:nvSpPr>
          <p:spPr>
            <a:xfrm>
              <a:off x="1027455" y="1778198"/>
              <a:ext cx="40470" cy="32331"/>
            </a:xfrm>
            <a:custGeom>
              <a:rect b="b" l="l" r="r" t="t"/>
              <a:pathLst>
                <a:path extrusionOk="0" h="323315" w="404701">
                  <a:moveTo>
                    <a:pt x="0" y="0"/>
                  </a:moveTo>
                  <a:lnTo>
                    <a:pt x="404702" y="233026"/>
                  </a:lnTo>
                  <a:lnTo>
                    <a:pt x="404702" y="323315"/>
                  </a:lnTo>
                  <a:lnTo>
                    <a:pt x="0" y="90289"/>
                  </a:lnTo>
                  <a:lnTo>
                    <a:pt x="0" y="0"/>
                  </a:ln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93" name="Google Shape;393;p19"/>
            <p:cNvSpPr/>
            <p:nvPr/>
          </p:nvSpPr>
          <p:spPr>
            <a:xfrm>
              <a:off x="1027654" y="1796338"/>
              <a:ext cx="79279" cy="54771"/>
            </a:xfrm>
            <a:custGeom>
              <a:rect b="b" l="l" r="r" t="t"/>
              <a:pathLst>
                <a:path extrusionOk="0" h="547710" w="792790">
                  <a:moveTo>
                    <a:pt x="0" y="0"/>
                  </a:moveTo>
                  <a:lnTo>
                    <a:pt x="792790" y="457421"/>
                  </a:lnTo>
                  <a:lnTo>
                    <a:pt x="792790" y="547711"/>
                  </a:lnTo>
                  <a:lnTo>
                    <a:pt x="0" y="90289"/>
                  </a:lnTo>
                  <a:lnTo>
                    <a:pt x="0" y="0"/>
                  </a:ln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94" name="Google Shape;394;p19"/>
            <p:cNvSpPr/>
            <p:nvPr/>
          </p:nvSpPr>
          <p:spPr>
            <a:xfrm>
              <a:off x="1314218" y="1880086"/>
              <a:ext cx="124334" cy="339182"/>
            </a:xfrm>
            <a:custGeom>
              <a:rect b="b" l="l" r="r" t="t"/>
              <a:pathLst>
                <a:path extrusionOk="0" h="3391822" w="1243344">
                  <a:moveTo>
                    <a:pt x="0" y="0"/>
                  </a:moveTo>
                  <a:lnTo>
                    <a:pt x="1243345" y="717003"/>
                  </a:lnTo>
                  <a:lnTo>
                    <a:pt x="1243345" y="3391822"/>
                  </a:lnTo>
                  <a:lnTo>
                    <a:pt x="0" y="2675483"/>
                  </a:lnTo>
                  <a:lnTo>
                    <a:pt x="0" y="0"/>
                  </a:lnTo>
                  <a:close/>
                </a:path>
              </a:pathLst>
            </a:custGeom>
            <a:solidFill>
              <a:srgbClr val="FFFFFF">
                <a:alpha val="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95" name="Google Shape;395;p19"/>
            <p:cNvSpPr/>
            <p:nvPr/>
          </p:nvSpPr>
          <p:spPr>
            <a:xfrm>
              <a:off x="1293480" y="1897961"/>
              <a:ext cx="124401" cy="339182"/>
            </a:xfrm>
            <a:custGeom>
              <a:rect b="b" l="l" r="r" t="t"/>
              <a:pathLst>
                <a:path extrusionOk="0" h="3391822" w="1244009">
                  <a:moveTo>
                    <a:pt x="1244009" y="717003"/>
                  </a:moveTo>
                  <a:lnTo>
                    <a:pt x="0" y="0"/>
                  </a:lnTo>
                  <a:lnTo>
                    <a:pt x="0" y="2674819"/>
                  </a:lnTo>
                  <a:lnTo>
                    <a:pt x="1243345" y="3391822"/>
                  </a:lnTo>
                  <a:lnTo>
                    <a:pt x="1244009" y="717003"/>
                  </a:lnTo>
                  <a:close/>
                  <a:moveTo>
                    <a:pt x="405366" y="404974"/>
                  </a:moveTo>
                  <a:lnTo>
                    <a:pt x="820701" y="643975"/>
                  </a:lnTo>
                  <a:lnTo>
                    <a:pt x="820701" y="750198"/>
                  </a:lnTo>
                  <a:lnTo>
                    <a:pt x="405366" y="514516"/>
                  </a:lnTo>
                  <a:lnTo>
                    <a:pt x="405366" y="404974"/>
                  </a:lnTo>
                  <a:close/>
                </a:path>
              </a:pathLst>
            </a:custGeom>
            <a:gradFill>
              <a:gsLst>
                <a:gs pos="0">
                  <a:srgbClr val="FFFFFF">
                    <a:alpha val="29411"/>
                  </a:srgbClr>
                </a:gs>
                <a:gs pos="100000">
                  <a:srgbClr val="FFFFFF">
                    <a:alpha val="0"/>
                  </a:srgbClr>
                </a:gs>
              </a:gsLst>
              <a:lin ang="54007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96" name="Google Shape;396;p19"/>
            <p:cNvSpPr/>
            <p:nvPr/>
          </p:nvSpPr>
          <p:spPr>
            <a:xfrm>
              <a:off x="1305472" y="2066980"/>
              <a:ext cx="99880" cy="66588"/>
            </a:xfrm>
            <a:custGeom>
              <a:rect b="b" l="l" r="r" t="t"/>
              <a:pathLst>
                <a:path extrusionOk="0" h="665883" w="998795">
                  <a:moveTo>
                    <a:pt x="0" y="0"/>
                  </a:moveTo>
                  <a:lnTo>
                    <a:pt x="998796" y="575594"/>
                  </a:lnTo>
                  <a:lnTo>
                    <a:pt x="998796" y="665883"/>
                  </a:lnTo>
                  <a:lnTo>
                    <a:pt x="0" y="90290"/>
                  </a:lnTo>
                  <a:lnTo>
                    <a:pt x="0" y="0"/>
                  </a:ln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97" name="Google Shape;397;p19"/>
            <p:cNvSpPr/>
            <p:nvPr/>
          </p:nvSpPr>
          <p:spPr>
            <a:xfrm>
              <a:off x="1312496" y="2088563"/>
              <a:ext cx="85924" cy="58555"/>
            </a:xfrm>
            <a:custGeom>
              <a:rect b="b" l="l" r="r" t="t"/>
              <a:pathLst>
                <a:path extrusionOk="0" h="585552" w="859243">
                  <a:moveTo>
                    <a:pt x="0" y="0"/>
                  </a:moveTo>
                  <a:lnTo>
                    <a:pt x="859243" y="495263"/>
                  </a:lnTo>
                  <a:lnTo>
                    <a:pt x="859243" y="585552"/>
                  </a:lnTo>
                  <a:lnTo>
                    <a:pt x="0" y="90289"/>
                  </a:lnTo>
                  <a:lnTo>
                    <a:pt x="0" y="0"/>
                  </a:ln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98" name="Google Shape;398;p19"/>
            <p:cNvSpPr/>
            <p:nvPr/>
          </p:nvSpPr>
          <p:spPr>
            <a:xfrm>
              <a:off x="1327934" y="1987117"/>
              <a:ext cx="55422" cy="83162"/>
            </a:xfrm>
            <a:custGeom>
              <a:rect b="b" l="l" r="r" t="t"/>
              <a:pathLst>
                <a:path extrusionOk="0" h="831619" w="554222">
                  <a:moveTo>
                    <a:pt x="554222" y="575808"/>
                  </a:moveTo>
                  <a:cubicBezTo>
                    <a:pt x="554222" y="364026"/>
                    <a:pt x="429954" y="120378"/>
                    <a:pt x="277111" y="32080"/>
                  </a:cubicBezTo>
                  <a:cubicBezTo>
                    <a:pt x="124268" y="-56217"/>
                    <a:pt x="0" y="44030"/>
                    <a:pt x="0" y="255812"/>
                  </a:cubicBezTo>
                  <a:cubicBezTo>
                    <a:pt x="0" y="467593"/>
                    <a:pt x="124268" y="711241"/>
                    <a:pt x="277111" y="799539"/>
                  </a:cubicBezTo>
                  <a:cubicBezTo>
                    <a:pt x="429954" y="887837"/>
                    <a:pt x="554222" y="787589"/>
                    <a:pt x="554222" y="57580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99" name="Google Shape;399;p19"/>
            <p:cNvSpPr/>
            <p:nvPr/>
          </p:nvSpPr>
          <p:spPr>
            <a:xfrm>
              <a:off x="1159838" y="1665386"/>
              <a:ext cx="124334" cy="339182"/>
            </a:xfrm>
            <a:custGeom>
              <a:rect b="b" l="l" r="r" t="t"/>
              <a:pathLst>
                <a:path extrusionOk="0" h="3391821" w="1243344">
                  <a:moveTo>
                    <a:pt x="0" y="0"/>
                  </a:moveTo>
                  <a:lnTo>
                    <a:pt x="1243345" y="717003"/>
                  </a:lnTo>
                  <a:lnTo>
                    <a:pt x="1243345" y="3391822"/>
                  </a:lnTo>
                  <a:lnTo>
                    <a:pt x="0" y="2674819"/>
                  </a:lnTo>
                  <a:lnTo>
                    <a:pt x="0" y="0"/>
                  </a:lnTo>
                  <a:close/>
                </a:path>
              </a:pathLst>
            </a:custGeom>
            <a:solidFill>
              <a:srgbClr val="FFFFFF">
                <a:alpha val="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00" name="Google Shape;400;p19"/>
            <p:cNvSpPr/>
            <p:nvPr/>
          </p:nvSpPr>
          <p:spPr>
            <a:xfrm>
              <a:off x="1139099" y="1683460"/>
              <a:ext cx="124401" cy="339182"/>
            </a:xfrm>
            <a:custGeom>
              <a:rect b="b" l="l" r="r" t="t"/>
              <a:pathLst>
                <a:path extrusionOk="0" h="3391822" w="1244009">
                  <a:moveTo>
                    <a:pt x="1244009" y="717003"/>
                  </a:moveTo>
                  <a:lnTo>
                    <a:pt x="0" y="0"/>
                  </a:lnTo>
                  <a:lnTo>
                    <a:pt x="0" y="2674819"/>
                  </a:lnTo>
                  <a:lnTo>
                    <a:pt x="1243345" y="3391822"/>
                  </a:lnTo>
                  <a:lnTo>
                    <a:pt x="1244009" y="717003"/>
                  </a:lnTo>
                  <a:close/>
                  <a:moveTo>
                    <a:pt x="405366" y="404974"/>
                  </a:moveTo>
                  <a:lnTo>
                    <a:pt x="820701" y="643975"/>
                  </a:lnTo>
                  <a:lnTo>
                    <a:pt x="820701" y="750198"/>
                  </a:lnTo>
                  <a:lnTo>
                    <a:pt x="405366" y="514516"/>
                  </a:lnTo>
                  <a:lnTo>
                    <a:pt x="405366" y="404974"/>
                  </a:lnTo>
                  <a:close/>
                </a:path>
              </a:pathLst>
            </a:custGeom>
            <a:gradFill>
              <a:gsLst>
                <a:gs pos="0">
                  <a:srgbClr val="FFFFFF">
                    <a:alpha val="29411"/>
                  </a:srgbClr>
                </a:gs>
                <a:gs pos="100000">
                  <a:srgbClr val="FFFFFF">
                    <a:alpha val="0"/>
                  </a:srgbClr>
                </a:gs>
              </a:gsLst>
              <a:lin ang="54007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01" name="Google Shape;401;p19"/>
            <p:cNvSpPr/>
            <p:nvPr/>
          </p:nvSpPr>
          <p:spPr>
            <a:xfrm>
              <a:off x="1151092" y="1852214"/>
              <a:ext cx="99880" cy="66588"/>
            </a:xfrm>
            <a:custGeom>
              <a:rect b="b" l="l" r="r" t="t"/>
              <a:pathLst>
                <a:path extrusionOk="0" h="665883" w="998795">
                  <a:moveTo>
                    <a:pt x="0" y="0"/>
                  </a:moveTo>
                  <a:lnTo>
                    <a:pt x="998796" y="575594"/>
                  </a:lnTo>
                  <a:lnTo>
                    <a:pt x="998796" y="665883"/>
                  </a:lnTo>
                  <a:lnTo>
                    <a:pt x="0" y="90289"/>
                  </a:lnTo>
                  <a:lnTo>
                    <a:pt x="0" y="0"/>
                  </a:ln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02" name="Google Shape;402;p19"/>
            <p:cNvSpPr/>
            <p:nvPr/>
          </p:nvSpPr>
          <p:spPr>
            <a:xfrm>
              <a:off x="1157983" y="1873863"/>
              <a:ext cx="85924" cy="58555"/>
            </a:xfrm>
            <a:custGeom>
              <a:rect b="b" l="l" r="r" t="t"/>
              <a:pathLst>
                <a:path extrusionOk="0" h="585552" w="859243">
                  <a:moveTo>
                    <a:pt x="665" y="0"/>
                  </a:moveTo>
                  <a:lnTo>
                    <a:pt x="859243" y="495263"/>
                  </a:lnTo>
                  <a:lnTo>
                    <a:pt x="859243" y="585552"/>
                  </a:lnTo>
                  <a:lnTo>
                    <a:pt x="0" y="90289"/>
                  </a:lnTo>
                  <a:lnTo>
                    <a:pt x="665" y="0"/>
                  </a:ln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03" name="Google Shape;403;p19"/>
            <p:cNvSpPr/>
            <p:nvPr/>
          </p:nvSpPr>
          <p:spPr>
            <a:xfrm>
              <a:off x="1173553" y="1772417"/>
              <a:ext cx="55422" cy="83162"/>
            </a:xfrm>
            <a:custGeom>
              <a:rect b="b" l="l" r="r" t="t"/>
              <a:pathLst>
                <a:path extrusionOk="0" h="831619" w="554222">
                  <a:moveTo>
                    <a:pt x="554222" y="575807"/>
                  </a:moveTo>
                  <a:cubicBezTo>
                    <a:pt x="554222" y="364026"/>
                    <a:pt x="429954" y="120378"/>
                    <a:pt x="277111" y="32080"/>
                  </a:cubicBezTo>
                  <a:cubicBezTo>
                    <a:pt x="124268" y="-56217"/>
                    <a:pt x="0" y="44030"/>
                    <a:pt x="0" y="255812"/>
                  </a:cubicBezTo>
                  <a:cubicBezTo>
                    <a:pt x="0" y="467593"/>
                    <a:pt x="124268" y="711241"/>
                    <a:pt x="277111" y="799539"/>
                  </a:cubicBezTo>
                  <a:cubicBezTo>
                    <a:pt x="429954" y="887837"/>
                    <a:pt x="554222" y="787589"/>
                    <a:pt x="554222" y="575807"/>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04" name="Google Shape;404;p19"/>
            <p:cNvSpPr/>
            <p:nvPr/>
          </p:nvSpPr>
          <p:spPr>
            <a:xfrm>
              <a:off x="1031629" y="1864859"/>
              <a:ext cx="197832" cy="232760"/>
            </a:xfrm>
            <a:custGeom>
              <a:rect b="b" l="l" r="r" t="t"/>
              <a:pathLst>
                <a:path extrusionOk="0" h="2327603" w="1978320">
                  <a:moveTo>
                    <a:pt x="1977656" y="1140566"/>
                  </a:moveTo>
                  <a:lnTo>
                    <a:pt x="0" y="0"/>
                  </a:lnTo>
                  <a:lnTo>
                    <a:pt x="665" y="1029696"/>
                  </a:lnTo>
                  <a:lnTo>
                    <a:pt x="1803548" y="2069350"/>
                  </a:lnTo>
                  <a:lnTo>
                    <a:pt x="1978320" y="2327604"/>
                  </a:lnTo>
                  <a:lnTo>
                    <a:pt x="1977656" y="1140566"/>
                  </a:lnTo>
                  <a:close/>
                </a:path>
              </a:pathLst>
            </a:custGeom>
            <a:gradFill>
              <a:gsLst>
                <a:gs pos="0">
                  <a:srgbClr val="FFFFFF">
                    <a:alpha val="29411"/>
                  </a:srgbClr>
                </a:gs>
                <a:gs pos="100000">
                  <a:srgbClr val="FFFFFF">
                    <a:alpha val="0"/>
                  </a:srgbClr>
                </a:gs>
              </a:gsLst>
              <a:lin ang="108014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05" name="Google Shape;405;p19"/>
            <p:cNvSpPr/>
            <p:nvPr/>
          </p:nvSpPr>
          <p:spPr>
            <a:xfrm>
              <a:off x="1010626" y="1877041"/>
              <a:ext cx="74627" cy="70970"/>
            </a:xfrm>
            <a:custGeom>
              <a:rect b="b" l="l" r="r" t="t"/>
              <a:pathLst>
                <a:path extrusionOk="0" h="709700" w="746272">
                  <a:moveTo>
                    <a:pt x="0" y="279498"/>
                  </a:moveTo>
                  <a:lnTo>
                    <a:pt x="0" y="0"/>
                  </a:lnTo>
                  <a:lnTo>
                    <a:pt x="746273" y="430202"/>
                  </a:lnTo>
                  <a:lnTo>
                    <a:pt x="746273" y="709700"/>
                  </a:lnTo>
                  <a:lnTo>
                    <a:pt x="0" y="279498"/>
                  </a:lnTo>
                  <a:close/>
                </a:path>
              </a:pathLst>
            </a:custGeom>
            <a:gradFill>
              <a:gsLst>
                <a:gs pos="0">
                  <a:schemeClr val="accent1"/>
                </a:gs>
                <a:gs pos="100000">
                  <a:schemeClr val="accent2"/>
                </a:gs>
              </a:gsLst>
              <a:lin ang="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06" name="Google Shape;406;p19"/>
            <p:cNvSpPr/>
            <p:nvPr/>
          </p:nvSpPr>
          <p:spPr>
            <a:xfrm>
              <a:off x="1134925" y="1949468"/>
              <a:ext cx="43328" cy="33991"/>
            </a:xfrm>
            <a:custGeom>
              <a:rect b="b" l="l" r="r" t="t"/>
              <a:pathLst>
                <a:path extrusionOk="0" h="339912" w="433276">
                  <a:moveTo>
                    <a:pt x="433277" y="249623"/>
                  </a:moveTo>
                  <a:lnTo>
                    <a:pt x="0" y="0"/>
                  </a:lnTo>
                  <a:lnTo>
                    <a:pt x="0" y="90290"/>
                  </a:lnTo>
                  <a:lnTo>
                    <a:pt x="433277" y="339913"/>
                  </a:lnTo>
                  <a:lnTo>
                    <a:pt x="433277" y="249623"/>
                  </a:ln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07" name="Google Shape;407;p19"/>
            <p:cNvSpPr/>
            <p:nvPr/>
          </p:nvSpPr>
          <p:spPr>
            <a:xfrm>
              <a:off x="1094839" y="1944436"/>
              <a:ext cx="83532" cy="57161"/>
            </a:xfrm>
            <a:custGeom>
              <a:rect b="b" l="l" r="r" t="t"/>
              <a:pathLst>
                <a:path extrusionOk="0" h="571610" w="835320">
                  <a:moveTo>
                    <a:pt x="835320" y="481321"/>
                  </a:moveTo>
                  <a:lnTo>
                    <a:pt x="0" y="0"/>
                  </a:lnTo>
                  <a:lnTo>
                    <a:pt x="0" y="90289"/>
                  </a:lnTo>
                  <a:lnTo>
                    <a:pt x="835320" y="571611"/>
                  </a:lnTo>
                  <a:lnTo>
                    <a:pt x="835320" y="481321"/>
                  </a:ln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08" name="Google Shape;408;p19"/>
            <p:cNvSpPr/>
            <p:nvPr/>
          </p:nvSpPr>
          <p:spPr>
            <a:xfrm>
              <a:off x="1077281" y="1952249"/>
              <a:ext cx="101209" cy="67385"/>
            </a:xfrm>
            <a:custGeom>
              <a:rect b="b" l="l" r="r" t="t"/>
              <a:pathLst>
                <a:path extrusionOk="0" h="673849" w="1012086">
                  <a:moveTo>
                    <a:pt x="1011422" y="583561"/>
                  </a:moveTo>
                  <a:lnTo>
                    <a:pt x="0" y="0"/>
                  </a:lnTo>
                  <a:lnTo>
                    <a:pt x="0" y="90289"/>
                  </a:lnTo>
                  <a:lnTo>
                    <a:pt x="1012087" y="673850"/>
                  </a:lnTo>
                  <a:lnTo>
                    <a:pt x="1011422" y="583561"/>
                  </a:lnTo>
                  <a:close/>
                </a:path>
              </a:pathLst>
            </a:custGeom>
            <a:solidFill>
              <a:srgbClr val="FFFFFF">
                <a:alpha val="29411"/>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09" name="Google Shape;409;p19"/>
            <p:cNvSpPr/>
            <p:nvPr/>
          </p:nvSpPr>
          <p:spPr>
            <a:xfrm>
              <a:off x="1188792" y="1979734"/>
              <a:ext cx="22462" cy="33373"/>
            </a:xfrm>
            <a:custGeom>
              <a:rect b="b" l="l" r="r" t="t"/>
              <a:pathLst>
                <a:path extrusionOk="0" h="333730" w="224619">
                  <a:moveTo>
                    <a:pt x="6" y="102136"/>
                  </a:moveTo>
                  <a:cubicBezTo>
                    <a:pt x="6" y="187114"/>
                    <a:pt x="50511" y="284706"/>
                    <a:pt x="112313" y="320556"/>
                  </a:cubicBezTo>
                  <a:cubicBezTo>
                    <a:pt x="174115" y="356406"/>
                    <a:pt x="224619" y="316573"/>
                    <a:pt x="224619" y="231595"/>
                  </a:cubicBezTo>
                  <a:cubicBezTo>
                    <a:pt x="224619" y="146616"/>
                    <a:pt x="174115" y="49025"/>
                    <a:pt x="112313" y="13174"/>
                  </a:cubicBezTo>
                  <a:cubicBezTo>
                    <a:pt x="49847" y="-22676"/>
                    <a:pt x="-658" y="17157"/>
                    <a:pt x="6" y="102136"/>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10" name="Google Shape;410;p19"/>
            <p:cNvSpPr/>
            <p:nvPr/>
          </p:nvSpPr>
          <p:spPr>
            <a:xfrm>
              <a:off x="1046537" y="1669527"/>
              <a:ext cx="55555" cy="75611"/>
            </a:xfrm>
            <a:custGeom>
              <a:rect b="b" l="l" r="r" t="t"/>
              <a:pathLst>
                <a:path extrusionOk="0" h="756106" w="555551">
                  <a:moveTo>
                    <a:pt x="277776" y="9593"/>
                  </a:moveTo>
                  <a:cubicBezTo>
                    <a:pt x="317648" y="32166"/>
                    <a:pt x="349545" y="87932"/>
                    <a:pt x="349545" y="133741"/>
                  </a:cubicBezTo>
                  <a:lnTo>
                    <a:pt x="349545" y="336228"/>
                  </a:lnTo>
                  <a:lnTo>
                    <a:pt x="483781" y="413239"/>
                  </a:lnTo>
                  <a:cubicBezTo>
                    <a:pt x="523653" y="435812"/>
                    <a:pt x="555551" y="491579"/>
                    <a:pt x="555551" y="537387"/>
                  </a:cubicBezTo>
                  <a:cubicBezTo>
                    <a:pt x="555551" y="583196"/>
                    <a:pt x="523653" y="601785"/>
                    <a:pt x="483781" y="579212"/>
                  </a:cubicBezTo>
                  <a:lnTo>
                    <a:pt x="349545" y="502201"/>
                  </a:lnTo>
                  <a:lnTo>
                    <a:pt x="349545" y="704688"/>
                  </a:lnTo>
                  <a:cubicBezTo>
                    <a:pt x="349545" y="750496"/>
                    <a:pt x="317648" y="769085"/>
                    <a:pt x="277776" y="746513"/>
                  </a:cubicBezTo>
                  <a:cubicBezTo>
                    <a:pt x="237903" y="723941"/>
                    <a:pt x="206006" y="668174"/>
                    <a:pt x="206006" y="622365"/>
                  </a:cubicBezTo>
                  <a:lnTo>
                    <a:pt x="206006" y="419878"/>
                  </a:lnTo>
                  <a:lnTo>
                    <a:pt x="71770" y="342867"/>
                  </a:lnTo>
                  <a:cubicBezTo>
                    <a:pt x="31898" y="320295"/>
                    <a:pt x="0" y="264528"/>
                    <a:pt x="0" y="218719"/>
                  </a:cubicBezTo>
                  <a:cubicBezTo>
                    <a:pt x="0" y="172911"/>
                    <a:pt x="31898" y="154322"/>
                    <a:pt x="71770" y="176894"/>
                  </a:cubicBezTo>
                  <a:lnTo>
                    <a:pt x="206006" y="253905"/>
                  </a:lnTo>
                  <a:lnTo>
                    <a:pt x="206006" y="51418"/>
                  </a:lnTo>
                  <a:cubicBezTo>
                    <a:pt x="206006" y="5610"/>
                    <a:pt x="237903" y="-12979"/>
                    <a:pt x="277776" y="9593"/>
                  </a:cubicBezTo>
                  <a:close/>
                </a:path>
              </a:pathLst>
            </a:custGeom>
            <a:gradFill>
              <a:gsLst>
                <a:gs pos="0">
                  <a:srgbClr val="FFFFFF">
                    <a:alpha val="29411"/>
                  </a:srgbClr>
                </a:gs>
                <a:gs pos="100000">
                  <a:srgbClr val="FFFFFF">
                    <a:alpha val="0"/>
                  </a:srgbClr>
                </a:gs>
              </a:gsLst>
              <a:lin ang="10801400" scaled="0"/>
            </a:gra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sp>
        <p:nvSpPr>
          <p:cNvPr id="411" name="Google Shape;411;p19"/>
          <p:cNvSpPr txBox="1"/>
          <p:nvPr>
            <p:ph idx="1" type="body"/>
          </p:nvPr>
        </p:nvSpPr>
        <p:spPr>
          <a:xfrm>
            <a:off x="229753" y="1447419"/>
            <a:ext cx="8648775" cy="2708241"/>
          </a:xfrm>
          <a:prstGeom prst="rect">
            <a:avLst/>
          </a:prstGeom>
          <a:noFill/>
          <a:ln>
            <a:noFill/>
          </a:ln>
        </p:spPr>
        <p:txBody>
          <a:bodyPr anchorCtr="0" anchor="t" bIns="0" lIns="0" spcFirstLastPara="1" rIns="0" wrap="square" tIns="0">
            <a:noAutofit/>
          </a:bodyPr>
          <a:lstStyle/>
          <a:p>
            <a:pPr indent="-285750" lvl="0" marL="285750" marR="571500" rtl="0" algn="l">
              <a:lnSpc>
                <a:spcPct val="115000"/>
              </a:lnSpc>
              <a:spcBef>
                <a:spcPts val="0"/>
              </a:spcBef>
              <a:spcAft>
                <a:spcPts val="0"/>
              </a:spcAft>
              <a:buSzPts val="2000"/>
              <a:buFont typeface="Noto Sans Symbols"/>
              <a:buChar char="✔"/>
            </a:pPr>
            <a:r>
              <a:rPr lang="en" sz="1600">
                <a:solidFill>
                  <a:srgbClr val="FFFFFF"/>
                </a:solidFill>
              </a:rPr>
              <a:t>The choice of genetic operators is a crucial step for the convergence of the genetic algorithm.Thus we tried to improve the classic crossover operator. </a:t>
            </a:r>
            <a:endParaRPr sz="1600">
              <a:solidFill>
                <a:srgbClr val="FFFFFF"/>
              </a:solidFill>
            </a:endParaRPr>
          </a:p>
          <a:p>
            <a:pPr indent="-285750" lvl="0" marL="285750" marR="571500" rtl="0" algn="l">
              <a:lnSpc>
                <a:spcPct val="115000"/>
              </a:lnSpc>
              <a:spcBef>
                <a:spcPts val="0"/>
              </a:spcBef>
              <a:spcAft>
                <a:spcPts val="0"/>
              </a:spcAft>
              <a:buSzPts val="2000"/>
              <a:buFont typeface="Noto Sans Symbols"/>
              <a:buChar char="✔"/>
            </a:pPr>
            <a:r>
              <a:rPr lang="en" sz="1600">
                <a:solidFill>
                  <a:srgbClr val="FFFFFF"/>
                </a:solidFill>
              </a:rPr>
              <a:t>In our approach we propose an improved crossover operator that uses parents with good fitness to increase the quality of progeny as well as parents with low fitness value to explore the research space and ensure diversity among the population.</a:t>
            </a:r>
            <a:endParaRPr sz="1600">
              <a:solidFill>
                <a:srgbClr val="FFFFFF"/>
              </a:solidFill>
            </a:endParaRPr>
          </a:p>
          <a:p>
            <a:pPr indent="-285750" lvl="0" marL="285750" marR="571500" rtl="0" algn="l">
              <a:lnSpc>
                <a:spcPct val="115000"/>
              </a:lnSpc>
              <a:spcBef>
                <a:spcPts val="0"/>
              </a:spcBef>
              <a:spcAft>
                <a:spcPts val="0"/>
              </a:spcAft>
              <a:buSzPts val="2000"/>
              <a:buFont typeface="Noto Sans Symbols"/>
              <a:buChar char="✔"/>
            </a:pPr>
            <a:r>
              <a:rPr lang="en" sz="1600">
                <a:solidFill>
                  <a:srgbClr val="FFFFFF"/>
                </a:solidFill>
              </a:rPr>
              <a:t>This operator also takes into account variable length chromosomes.</a:t>
            </a:r>
            <a:endParaRPr sz="1600">
              <a:solidFill>
                <a:srgbClr val="FFFFFF"/>
              </a:solidFill>
            </a:endParaRPr>
          </a:p>
          <a:p>
            <a:pPr indent="-285750" lvl="0" marL="285750" marR="571500" rtl="0" algn="l">
              <a:lnSpc>
                <a:spcPct val="115000"/>
              </a:lnSpc>
              <a:spcBef>
                <a:spcPts val="0"/>
              </a:spcBef>
              <a:spcAft>
                <a:spcPts val="0"/>
              </a:spcAft>
              <a:buSzPts val="2000"/>
              <a:buFont typeface="Noto Sans Symbols"/>
              <a:buChar char="✔"/>
            </a:pPr>
            <a:r>
              <a:rPr lang="en" sz="1600">
                <a:solidFill>
                  <a:srgbClr val="FFFFFF"/>
                </a:solidFill>
              </a:rPr>
              <a:t>The population has a fixed size. As new generations are formed, individuals with least fitness die, providing space for new offspring.</a:t>
            </a:r>
            <a:endParaRPr sz="1600">
              <a:solidFill>
                <a:srgbClr val="FFFFFF"/>
              </a:solidFill>
            </a:endParaRPr>
          </a:p>
          <a:p>
            <a:pPr indent="-285750" lvl="0" marL="285750" marR="571500" rtl="0" algn="l">
              <a:lnSpc>
                <a:spcPct val="115000"/>
              </a:lnSpc>
              <a:spcBef>
                <a:spcPts val="0"/>
              </a:spcBef>
              <a:spcAft>
                <a:spcPts val="0"/>
              </a:spcAft>
              <a:buSzPts val="2000"/>
              <a:buFont typeface="Noto Sans Symbols"/>
              <a:buChar char="✔"/>
            </a:pPr>
            <a:r>
              <a:rPr lang="en" sz="1600">
                <a:solidFill>
                  <a:srgbClr val="FFFFFF"/>
                </a:solidFill>
              </a:rPr>
              <a:t>The sequence of phases is repeated to produce individuals in each new generation which are better than the previous generation.</a:t>
            </a:r>
            <a:endParaRPr sz="1600">
              <a:solidFill>
                <a:srgbClr val="FFFFFF"/>
              </a:solidFill>
            </a:endParaRPr>
          </a:p>
          <a:p>
            <a:pPr indent="0" lvl="0" marL="457200" marR="571500" rtl="0" algn="l">
              <a:lnSpc>
                <a:spcPct val="115000"/>
              </a:lnSpc>
              <a:spcBef>
                <a:spcPts val="0"/>
              </a:spcBef>
              <a:spcAft>
                <a:spcPts val="0"/>
              </a:spcAft>
              <a:buNone/>
            </a:pPr>
            <a:r>
              <a:t/>
            </a:r>
            <a:endParaRPr sz="1600">
              <a:solidFill>
                <a:srgbClr val="FFFFFF"/>
              </a:solidFill>
            </a:endParaRPr>
          </a:p>
          <a:p>
            <a:pPr indent="0" lvl="0" marL="457200" marR="571500" rtl="0" algn="l">
              <a:lnSpc>
                <a:spcPct val="115000"/>
              </a:lnSpc>
              <a:spcBef>
                <a:spcPts val="0"/>
              </a:spcBef>
              <a:spcAft>
                <a:spcPts val="0"/>
              </a:spcAft>
              <a:buNone/>
            </a:pPr>
            <a:r>
              <a:t/>
            </a:r>
            <a:endParaRPr sz="1600">
              <a:solidFill>
                <a:srgbClr val="FFFFFF"/>
              </a:solidFill>
            </a:endParaRPr>
          </a:p>
        </p:txBody>
      </p:sp>
      <p:sp>
        <p:nvSpPr>
          <p:cNvPr id="412" name="Google Shape;412;p19"/>
          <p:cNvSpPr txBox="1"/>
          <p:nvPr>
            <p:ph type="title"/>
          </p:nvPr>
        </p:nvSpPr>
        <p:spPr>
          <a:xfrm>
            <a:off x="855300" y="836000"/>
            <a:ext cx="6252264" cy="3963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2400"/>
              <a:buNone/>
            </a:pPr>
            <a:r>
              <a:rPr lang="en"/>
              <a:t>Our Approach</a:t>
            </a:r>
            <a:endParaRPr/>
          </a:p>
        </p:txBody>
      </p:sp>
      <p:sp>
        <p:nvSpPr>
          <p:cNvPr id="413" name="Google Shape;413;p19"/>
          <p:cNvSpPr txBox="1"/>
          <p:nvPr>
            <p:ph idx="12" type="sldNum"/>
          </p:nvPr>
        </p:nvSpPr>
        <p:spPr>
          <a:xfrm>
            <a:off x="8693400" y="4749850"/>
            <a:ext cx="450600" cy="3471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inola template">
  <a:themeElements>
    <a:clrScheme name="Custom 347">
      <a:dk1>
        <a:srgbClr val="FFFFFF"/>
      </a:dk1>
      <a:lt1>
        <a:srgbClr val="0E0918"/>
      </a:lt1>
      <a:dk2>
        <a:srgbClr val="D1C8DA"/>
      </a:dk2>
      <a:lt2>
        <a:srgbClr val="8870A0"/>
      </a:lt2>
      <a:accent1>
        <a:srgbClr val="FF9E44"/>
      </a:accent1>
      <a:accent2>
        <a:srgbClr val="FF4093"/>
      </a:accent2>
      <a:accent3>
        <a:srgbClr val="C06EE2"/>
      </a:accent3>
      <a:accent4>
        <a:srgbClr val="5AA5DA"/>
      </a:accent4>
      <a:accent5>
        <a:srgbClr val="572D7E"/>
      </a:accent5>
      <a:accent6>
        <a:srgbClr val="0E091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